
<file path=[Content_Types].xml><?xml version="1.0" encoding="utf-8"?>
<Types xmlns="http://schemas.openxmlformats.org/package/2006/content-types">
  <Default Extension="png" ContentType="image/pn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1"/>
  </p:notesMasterIdLst>
  <p:sldIdLst>
    <p:sldId id="256" r:id="rId2"/>
    <p:sldId id="284" r:id="rId3"/>
    <p:sldId id="283" r:id="rId4"/>
    <p:sldId id="285" r:id="rId5"/>
    <p:sldId id="286" r:id="rId6"/>
    <p:sldId id="280" r:id="rId7"/>
    <p:sldId id="281" r:id="rId8"/>
    <p:sldId id="287" r:id="rId9"/>
    <p:sldId id="282" r:id="rId10"/>
  </p:sldIdLst>
  <p:sldSz cx="9144000" cy="6858000" type="screen4x3"/>
  <p:notesSz cx="6858000" cy="9144000"/>
  <p:custDataLst>
    <p:tags r:id="rId12"/>
  </p:custDataLst>
  <p:defaultTextStyle>
    <a:defPPr>
      <a:defRPr lang="en-US"/>
    </a:defPPr>
    <a:lvl1pPr algn="l" rtl="0" fontAlgn="base">
      <a:spcBef>
        <a:spcPct val="0"/>
      </a:spcBef>
      <a:spcAft>
        <a:spcPct val="0"/>
      </a:spcAft>
      <a:defRPr sz="2400" kern="1200">
        <a:solidFill>
          <a:srgbClr val="000000"/>
        </a:solidFill>
        <a:latin typeface="Arial" charset="0"/>
        <a:ea typeface="ヒラギノ角ゴ ProN W3" charset="0"/>
        <a:cs typeface="ヒラギノ角ゴ ProN W3" charset="0"/>
        <a:sym typeface="Arial" charset="0"/>
      </a:defRPr>
    </a:lvl1pPr>
    <a:lvl2pPr marL="457200" algn="l" rtl="0" fontAlgn="base">
      <a:spcBef>
        <a:spcPct val="0"/>
      </a:spcBef>
      <a:spcAft>
        <a:spcPct val="0"/>
      </a:spcAft>
      <a:defRPr sz="2400" kern="1200">
        <a:solidFill>
          <a:srgbClr val="000000"/>
        </a:solidFill>
        <a:latin typeface="Arial" charset="0"/>
        <a:ea typeface="ヒラギノ角ゴ ProN W3" charset="0"/>
        <a:cs typeface="ヒラギノ角ゴ ProN W3" charset="0"/>
        <a:sym typeface="Arial" charset="0"/>
      </a:defRPr>
    </a:lvl2pPr>
    <a:lvl3pPr marL="914400" algn="l" rtl="0" fontAlgn="base">
      <a:spcBef>
        <a:spcPct val="0"/>
      </a:spcBef>
      <a:spcAft>
        <a:spcPct val="0"/>
      </a:spcAft>
      <a:defRPr sz="2400" kern="1200">
        <a:solidFill>
          <a:srgbClr val="000000"/>
        </a:solidFill>
        <a:latin typeface="Arial" charset="0"/>
        <a:ea typeface="ヒラギノ角ゴ ProN W3" charset="0"/>
        <a:cs typeface="ヒラギノ角ゴ ProN W3" charset="0"/>
        <a:sym typeface="Arial" charset="0"/>
      </a:defRPr>
    </a:lvl3pPr>
    <a:lvl4pPr marL="1371600" algn="l" rtl="0" fontAlgn="base">
      <a:spcBef>
        <a:spcPct val="0"/>
      </a:spcBef>
      <a:spcAft>
        <a:spcPct val="0"/>
      </a:spcAft>
      <a:defRPr sz="2400" kern="1200">
        <a:solidFill>
          <a:srgbClr val="000000"/>
        </a:solidFill>
        <a:latin typeface="Arial" charset="0"/>
        <a:ea typeface="ヒラギノ角ゴ ProN W3" charset="0"/>
        <a:cs typeface="ヒラギノ角ゴ ProN W3" charset="0"/>
        <a:sym typeface="Arial" charset="0"/>
      </a:defRPr>
    </a:lvl4pPr>
    <a:lvl5pPr marL="1828800" algn="l" rtl="0" fontAlgn="base">
      <a:spcBef>
        <a:spcPct val="0"/>
      </a:spcBef>
      <a:spcAft>
        <a:spcPct val="0"/>
      </a:spcAft>
      <a:defRPr sz="2400" kern="1200">
        <a:solidFill>
          <a:srgbClr val="000000"/>
        </a:solidFill>
        <a:latin typeface="Arial" charset="0"/>
        <a:ea typeface="ヒラギノ角ゴ ProN W3" charset="0"/>
        <a:cs typeface="ヒラギノ角ゴ ProN W3" charset="0"/>
        <a:sym typeface="Arial" charset="0"/>
      </a:defRPr>
    </a:lvl5pPr>
    <a:lvl6pPr marL="2286000" algn="l" defTabSz="914400" rtl="0" eaLnBrk="1" latinLnBrk="0" hangingPunct="1">
      <a:defRPr sz="2400" kern="1200">
        <a:solidFill>
          <a:srgbClr val="000000"/>
        </a:solidFill>
        <a:latin typeface="Arial" charset="0"/>
        <a:ea typeface="ヒラギノ角ゴ ProN W3" charset="0"/>
        <a:cs typeface="ヒラギノ角ゴ ProN W3" charset="0"/>
        <a:sym typeface="Arial" charset="0"/>
      </a:defRPr>
    </a:lvl6pPr>
    <a:lvl7pPr marL="2743200" algn="l" defTabSz="914400" rtl="0" eaLnBrk="1" latinLnBrk="0" hangingPunct="1">
      <a:defRPr sz="2400" kern="1200">
        <a:solidFill>
          <a:srgbClr val="000000"/>
        </a:solidFill>
        <a:latin typeface="Arial" charset="0"/>
        <a:ea typeface="ヒラギノ角ゴ ProN W3" charset="0"/>
        <a:cs typeface="ヒラギノ角ゴ ProN W3" charset="0"/>
        <a:sym typeface="Arial" charset="0"/>
      </a:defRPr>
    </a:lvl7pPr>
    <a:lvl8pPr marL="3200400" algn="l" defTabSz="914400" rtl="0" eaLnBrk="1" latinLnBrk="0" hangingPunct="1">
      <a:defRPr sz="2400" kern="1200">
        <a:solidFill>
          <a:srgbClr val="000000"/>
        </a:solidFill>
        <a:latin typeface="Arial" charset="0"/>
        <a:ea typeface="ヒラギノ角ゴ ProN W3" charset="0"/>
        <a:cs typeface="ヒラギノ角ゴ ProN W3" charset="0"/>
        <a:sym typeface="Arial" charset="0"/>
      </a:defRPr>
    </a:lvl8pPr>
    <a:lvl9pPr marL="3657600" algn="l" defTabSz="914400" rtl="0" eaLnBrk="1" latinLnBrk="0" hangingPunct="1">
      <a:defRPr sz="2400" kern="1200">
        <a:solidFill>
          <a:srgbClr val="000000"/>
        </a:solidFill>
        <a:latin typeface="Arial" charset="0"/>
        <a:ea typeface="ヒラギノ角ゴ ProN W3" charset="0"/>
        <a:cs typeface="ヒラギノ角ゴ ProN W3" charset="0"/>
        <a:sym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58" d="100"/>
          <a:sy n="58" d="100"/>
        </p:scale>
        <p:origin x="-318" y="-96"/>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gs" Target="tags/tag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6" name="Rectangle 1"/>
          <p:cNvSpPr>
            <a:spLocks noGrp="1" noRot="1" noChangeAspect="1" noChangeArrowheads="1" noTextEdit="1"/>
          </p:cNvSpPr>
          <p:nvPr>
            <p:ph type="sldImg"/>
          </p:nvPr>
        </p:nvSpPr>
        <p:spPr bwMode="auto">
          <a:xfrm>
            <a:off x="1143000" y="685800"/>
            <a:ext cx="4572000" cy="3429000"/>
          </a:xfrm>
          <a:prstGeom prst="rect">
            <a:avLst/>
          </a:prstGeom>
          <a:noFill/>
          <a:ln w="9525">
            <a:solidFill>
              <a:srgbClr val="000000"/>
            </a:solidFill>
            <a:miter lim="800000"/>
            <a:headEnd/>
            <a:tailEnd/>
          </a:ln>
        </p:spPr>
      </p:sp>
      <p:sp>
        <p:nvSpPr>
          <p:cNvPr id="4098" name="Rectangle 2"/>
          <p:cNvSpPr>
            <a:spLocks noGrp="1" noChangeArrowheads="1"/>
          </p:cNvSpPr>
          <p:nvPr>
            <p:ph type="body" sz="quarter" idx="1"/>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Tree>
    <p:extLst>
      <p:ext uri="{BB962C8B-B14F-4D97-AF65-F5344CB8AC3E}">
        <p14:creationId xmlns:p14="http://schemas.microsoft.com/office/powerpoint/2010/main" val="473797118"/>
      </p:ext>
    </p:extLst>
  </p:cSld>
  <p:clrMap bg1="lt1" tx1="dk1" bg2="lt2" tx2="dk2" accent1="accent1" accent2="accent2" accent3="accent3" accent4="accent4" accent5="accent5" accent6="accent6" hlink="hlink" folHlink="folHlink"/>
  <p:notesStyle>
    <a:lvl1pPr algn="l" rtl="0" eaLnBrk="0" fontAlgn="base" hangingPunct="0">
      <a:spcBef>
        <a:spcPct val="0"/>
      </a:spcBef>
      <a:spcAft>
        <a:spcPct val="0"/>
      </a:spcAft>
      <a:defRPr sz="1200" kern="1200">
        <a:solidFill>
          <a:schemeClr val="tx1"/>
        </a:solidFill>
        <a:latin typeface="Arial" charset="0"/>
        <a:ea typeface="ＭＳ Ｐゴシック" charset="0"/>
        <a:cs typeface="+mn-cs"/>
      </a:defRPr>
    </a:lvl1pPr>
    <a:lvl2pPr marL="457200" algn="l" rtl="0" eaLnBrk="0" fontAlgn="base" hangingPunct="0">
      <a:spcBef>
        <a:spcPct val="0"/>
      </a:spcBef>
      <a:spcAft>
        <a:spcPct val="0"/>
      </a:spcAft>
      <a:defRPr sz="1200" kern="1200">
        <a:solidFill>
          <a:schemeClr val="tx1"/>
        </a:solidFill>
        <a:latin typeface="Arial" charset="0"/>
        <a:ea typeface="ＭＳ Ｐゴシック" charset="0"/>
        <a:cs typeface="+mn-cs"/>
      </a:defRPr>
    </a:lvl2pPr>
    <a:lvl3pPr marL="914400" algn="l" rtl="0" eaLnBrk="0" fontAlgn="base" hangingPunct="0">
      <a:spcBef>
        <a:spcPct val="0"/>
      </a:spcBef>
      <a:spcAft>
        <a:spcPct val="0"/>
      </a:spcAft>
      <a:defRPr sz="1200" kern="1200">
        <a:solidFill>
          <a:schemeClr val="tx1"/>
        </a:solidFill>
        <a:latin typeface="Arial" charset="0"/>
        <a:ea typeface="ＭＳ Ｐゴシック" charset="0"/>
        <a:cs typeface="+mn-cs"/>
      </a:defRPr>
    </a:lvl3pPr>
    <a:lvl4pPr marL="1371600" algn="l" rtl="0" eaLnBrk="0" fontAlgn="base" hangingPunct="0">
      <a:spcBef>
        <a:spcPct val="0"/>
      </a:spcBef>
      <a:spcAft>
        <a:spcPct val="0"/>
      </a:spcAft>
      <a:defRPr sz="1200" kern="1200">
        <a:solidFill>
          <a:schemeClr val="tx1"/>
        </a:solidFill>
        <a:latin typeface="Arial" charset="0"/>
        <a:ea typeface="ＭＳ Ｐゴシック" charset="0"/>
        <a:cs typeface="+mn-cs"/>
      </a:defRPr>
    </a:lvl4pPr>
    <a:lvl5pPr marL="1828800" algn="l" rtl="0" eaLnBrk="0" fontAlgn="base" hangingPunct="0">
      <a:spcBef>
        <a:spcPct val="0"/>
      </a:spcBef>
      <a:spcAft>
        <a:spcPct val="0"/>
      </a:spcAft>
      <a:defRPr sz="1200" kern="1200">
        <a:solidFill>
          <a:schemeClr val="tx1"/>
        </a:solidFill>
        <a:latin typeface="Arial" charset="0"/>
        <a:ea typeface="ＭＳ Ｐゴシック" charset="0"/>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1"/>
          <p:cNvSpPr>
            <a:spLocks noGrp="1" noRot="1" noChangeAspect="1" noChangeArrowheads="1" noTextEdit="1"/>
          </p:cNvSpPr>
          <p:nvPr>
            <p:ph type="sldImg"/>
          </p:nvPr>
        </p:nvSpPr>
        <p:spPr>
          <a:solidFill>
            <a:srgbClr val="FFFFFF"/>
          </a:solidFill>
          <a:ln/>
        </p:spPr>
      </p:sp>
      <p:sp>
        <p:nvSpPr>
          <p:cNvPr id="7171" name="Rectangle 2"/>
          <p:cNvSpPr>
            <a:spLocks noGrp="1" noChangeArrowheads="1"/>
          </p:cNvSpPr>
          <p:nvPr>
            <p:ph type="body" idx="1"/>
          </p:nvPr>
        </p:nvSpPr>
        <p:spPr>
          <a:noFill/>
          <a:ln/>
        </p:spPr>
        <p:txBody>
          <a:bodyPr/>
          <a:lstStyle/>
          <a:p>
            <a:pPr marL="39688" eaLnBrk="1" hangingPunct="1"/>
            <a:r>
              <a:rPr lang="en-US" smtClean="0">
                <a:solidFill>
                  <a:srgbClr val="000000"/>
                </a:solidFill>
                <a:latin typeface="Calibri" pitchFamily="34" charset="0"/>
                <a:ea typeface="ＭＳ Ｐゴシック" pitchFamily="34" charset="-128"/>
                <a:sym typeface="Calibri" pitchFamily="34" charset="0"/>
              </a:rPr>
              <a:t>&lt;Welcome participants.&gt;</a:t>
            </a: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Ask for volunteers to share their criteria.</a:t>
            </a:r>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Text Box 3"/>
          <p:cNvSpPr txBox="1">
            <a:spLocks noGrp="1" noChangeArrowheads="1"/>
          </p:cNvSpPr>
          <p:nvPr>
            <p:ph type="sldNum" sz="quarter" idx="10"/>
          </p:nvPr>
        </p:nvSpPr>
        <p:spPr>
          <a:ln/>
        </p:spPr>
        <p:txBody>
          <a:bodyPr/>
          <a:lstStyle>
            <a:lvl1pPr>
              <a:defRPr/>
            </a:lvl1pPr>
          </a:lstStyle>
          <a:p>
            <a:pPr>
              <a:defRPr/>
            </a:pPr>
            <a:fld id="{2287491E-8565-4460-A06D-0EB50B0E147C}" type="slidenum">
              <a:rPr lang="en-US"/>
              <a:pPr>
                <a:defRPr/>
              </a:pPr>
              <a:t>‹#›</a:t>
            </a:fld>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Box 3"/>
          <p:cNvSpPr txBox="1">
            <a:spLocks noGrp="1" noChangeArrowheads="1"/>
          </p:cNvSpPr>
          <p:nvPr>
            <p:ph type="sldNum" sz="quarter" idx="10"/>
          </p:nvPr>
        </p:nvSpPr>
        <p:spPr>
          <a:ln/>
        </p:spPr>
        <p:txBody>
          <a:bodyPr/>
          <a:lstStyle>
            <a:lvl1pPr>
              <a:defRPr/>
            </a:lvl1pPr>
          </a:lstStyle>
          <a:p>
            <a:pPr>
              <a:defRPr/>
            </a:pPr>
            <a:fld id="{43AFAA4D-CEB1-4CE9-96DF-0911E31263F1}" type="slidenum">
              <a:rPr lang="en-US"/>
              <a:pPr>
                <a:defRPr/>
              </a:pPr>
              <a:t>‹#›</a:t>
            </a:fld>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0488"/>
            <a:ext cx="2057400" cy="6767512"/>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90488"/>
            <a:ext cx="6019800" cy="676751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Box 3"/>
          <p:cNvSpPr txBox="1">
            <a:spLocks noGrp="1" noChangeArrowheads="1"/>
          </p:cNvSpPr>
          <p:nvPr>
            <p:ph type="sldNum" sz="quarter" idx="10"/>
          </p:nvPr>
        </p:nvSpPr>
        <p:spPr>
          <a:ln/>
        </p:spPr>
        <p:txBody>
          <a:bodyPr/>
          <a:lstStyle>
            <a:lvl1pPr>
              <a:defRPr/>
            </a:lvl1pPr>
          </a:lstStyle>
          <a:p>
            <a:pPr>
              <a:defRPr/>
            </a:pPr>
            <a:fld id="{733DA5E1-51A6-4D8C-9061-4F3C47A0692B}" type="slidenum">
              <a:rPr lang="en-US"/>
              <a:pPr>
                <a:defRPr/>
              </a:pPr>
              <a:t>‹#›</a:t>
            </a:fld>
            <a:endParaRPr lang="en-US"/>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Box 3"/>
          <p:cNvSpPr txBox="1">
            <a:spLocks noGrp="1" noChangeArrowheads="1"/>
          </p:cNvSpPr>
          <p:nvPr>
            <p:ph type="sldNum" sz="quarter" idx="10"/>
          </p:nvPr>
        </p:nvSpPr>
        <p:spPr>
          <a:ln/>
        </p:spPr>
        <p:txBody>
          <a:bodyPr/>
          <a:lstStyle>
            <a:lvl1pPr>
              <a:defRPr/>
            </a:lvl1pPr>
          </a:lstStyle>
          <a:p>
            <a:pPr>
              <a:defRPr/>
            </a:pPr>
            <a:fld id="{406E2091-B88B-42B0-925B-ABF352164A41}" type="slidenum">
              <a:rPr lang="en-US"/>
              <a:pPr>
                <a:defRPr/>
              </a:pPr>
              <a:t>‹#›</a:t>
            </a:fld>
            <a:endParaRPr lang="en-US"/>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Text Box 3"/>
          <p:cNvSpPr txBox="1">
            <a:spLocks noGrp="1" noChangeArrowheads="1"/>
          </p:cNvSpPr>
          <p:nvPr>
            <p:ph type="sldNum" sz="quarter" idx="10"/>
          </p:nvPr>
        </p:nvSpPr>
        <p:spPr>
          <a:ln/>
        </p:spPr>
        <p:txBody>
          <a:bodyPr/>
          <a:lstStyle>
            <a:lvl1pPr>
              <a:defRPr/>
            </a:lvl1pPr>
          </a:lstStyle>
          <a:p>
            <a:pPr>
              <a:defRPr/>
            </a:pPr>
            <a:fld id="{2733B722-6C54-40EA-8F6B-84134286A309}" type="slidenum">
              <a:rPr lang="en-US"/>
              <a:pPr>
                <a:defRPr/>
              </a:pPr>
              <a:t>‹#›</a:t>
            </a:fld>
            <a:endParaRPr lang="en-US"/>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5257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5257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Box 3"/>
          <p:cNvSpPr txBox="1">
            <a:spLocks noGrp="1" noChangeArrowheads="1"/>
          </p:cNvSpPr>
          <p:nvPr>
            <p:ph type="sldNum" sz="quarter" idx="10"/>
          </p:nvPr>
        </p:nvSpPr>
        <p:spPr>
          <a:ln/>
        </p:spPr>
        <p:txBody>
          <a:bodyPr/>
          <a:lstStyle>
            <a:lvl1pPr>
              <a:defRPr/>
            </a:lvl1pPr>
          </a:lstStyle>
          <a:p>
            <a:pPr>
              <a:defRPr/>
            </a:pPr>
            <a:fld id="{5AD9C912-7E69-4EED-95A2-F555BBE90284}" type="slidenum">
              <a:rPr lang="en-US"/>
              <a:pPr>
                <a:defRPr/>
              </a:pPr>
              <a:t>‹#›</a:t>
            </a:fld>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Text Box 3"/>
          <p:cNvSpPr txBox="1">
            <a:spLocks noGrp="1" noChangeArrowheads="1"/>
          </p:cNvSpPr>
          <p:nvPr>
            <p:ph type="sldNum" sz="quarter" idx="10"/>
          </p:nvPr>
        </p:nvSpPr>
        <p:spPr>
          <a:ln/>
        </p:spPr>
        <p:txBody>
          <a:bodyPr/>
          <a:lstStyle>
            <a:lvl1pPr>
              <a:defRPr/>
            </a:lvl1pPr>
          </a:lstStyle>
          <a:p>
            <a:pPr>
              <a:defRPr/>
            </a:pPr>
            <a:fld id="{00257925-BFDD-425E-8FE8-0726F58618C4}" type="slidenum">
              <a:rPr lang="en-US"/>
              <a:pPr>
                <a:defRPr/>
              </a:pPr>
              <a:t>‹#›</a:t>
            </a:fld>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Text Box 3"/>
          <p:cNvSpPr txBox="1">
            <a:spLocks noGrp="1" noChangeArrowheads="1"/>
          </p:cNvSpPr>
          <p:nvPr>
            <p:ph type="sldNum" sz="quarter" idx="10"/>
          </p:nvPr>
        </p:nvSpPr>
        <p:spPr>
          <a:ln/>
        </p:spPr>
        <p:txBody>
          <a:bodyPr/>
          <a:lstStyle>
            <a:lvl1pPr>
              <a:defRPr/>
            </a:lvl1pPr>
          </a:lstStyle>
          <a:p>
            <a:pPr>
              <a:defRPr/>
            </a:pPr>
            <a:fld id="{E22D3577-1651-4541-9F40-F6FCD286E544}" type="slidenum">
              <a:rPr lang="en-US"/>
              <a:pPr>
                <a:defRPr/>
              </a:pPr>
              <a:t>‹#›</a:t>
            </a:fld>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Text Box 3"/>
          <p:cNvSpPr txBox="1">
            <a:spLocks noGrp="1" noChangeArrowheads="1"/>
          </p:cNvSpPr>
          <p:nvPr>
            <p:ph type="sldNum" sz="quarter" idx="10"/>
          </p:nvPr>
        </p:nvSpPr>
        <p:spPr>
          <a:ln/>
        </p:spPr>
        <p:txBody>
          <a:bodyPr/>
          <a:lstStyle>
            <a:lvl1pPr>
              <a:defRPr/>
            </a:lvl1pPr>
          </a:lstStyle>
          <a:p>
            <a:pPr>
              <a:defRPr/>
            </a:pPr>
            <a:fld id="{ED64EB1E-5C1D-4B33-BA93-8AB906C048A5}" type="slidenum">
              <a:rPr lang="en-US"/>
              <a:pPr>
                <a:defRPr/>
              </a:pPr>
              <a:t>‹#›</a:t>
            </a:fld>
            <a:endParaRPr lang="en-US"/>
          </a:p>
        </p:txBody>
      </p:sp>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Text Box 3"/>
          <p:cNvSpPr txBox="1">
            <a:spLocks noGrp="1" noChangeArrowheads="1"/>
          </p:cNvSpPr>
          <p:nvPr>
            <p:ph type="sldNum" sz="quarter" idx="10"/>
          </p:nvPr>
        </p:nvSpPr>
        <p:spPr>
          <a:ln/>
        </p:spPr>
        <p:txBody>
          <a:bodyPr/>
          <a:lstStyle>
            <a:lvl1pPr>
              <a:defRPr/>
            </a:lvl1pPr>
          </a:lstStyle>
          <a:p>
            <a:pPr>
              <a:defRPr/>
            </a:pPr>
            <a:fld id="{A36F557B-7046-4BE9-A527-26E0F5D8E65D}" type="slidenum">
              <a:rPr lang="en-US"/>
              <a:pPr>
                <a:defRPr/>
              </a:pPr>
              <a:t>‹#›</a:t>
            </a:fld>
            <a:endParaRPr lang="en-US"/>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Arial" charset="0"/>
            </a:endParaRP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Text Box 3"/>
          <p:cNvSpPr txBox="1">
            <a:spLocks noGrp="1" noChangeArrowheads="1"/>
          </p:cNvSpPr>
          <p:nvPr>
            <p:ph type="sldNum" sz="quarter" idx="10"/>
          </p:nvPr>
        </p:nvSpPr>
        <p:spPr>
          <a:ln/>
        </p:spPr>
        <p:txBody>
          <a:bodyPr/>
          <a:lstStyle>
            <a:lvl1pPr>
              <a:defRPr/>
            </a:lvl1pPr>
          </a:lstStyle>
          <a:p>
            <a:pPr>
              <a:defRPr/>
            </a:pPr>
            <a:fld id="{8AC1A906-E893-4340-83D3-E86E343FD348}" type="slidenum">
              <a:rPr lang="en-US"/>
              <a:pPr>
                <a:defRPr/>
              </a:pPr>
              <a:t>‹#›</a:t>
            </a:fld>
            <a:endParaRPr lang="en-US"/>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1"/>
          <p:cNvSpPr>
            <a:spLocks noGrp="1" noChangeArrowheads="1"/>
          </p:cNvSpPr>
          <p:nvPr>
            <p:ph type="title"/>
          </p:nvPr>
        </p:nvSpPr>
        <p:spPr bwMode="auto">
          <a:xfrm>
            <a:off x="457200" y="90488"/>
            <a:ext cx="8229600" cy="1509712"/>
          </a:xfrm>
          <a:prstGeom prst="rect">
            <a:avLst/>
          </a:prstGeom>
          <a:noFill/>
          <a:ln w="12700">
            <a:noFill/>
            <a:miter lim="800000"/>
            <a:headEnd/>
            <a:tailEnd/>
          </a:ln>
        </p:spPr>
        <p:txBody>
          <a:bodyPr vert="horz" wrap="square" lIns="50800" tIns="50800" rIns="91440" bIns="50800" numCol="1" anchor="ctr" anchorCtr="0" compatLnSpc="1">
            <a:prstTxWarp prst="textNoShape">
              <a:avLst/>
            </a:prstTxWarp>
          </a:bodyPr>
          <a:lstStyle/>
          <a:p>
            <a:pPr lvl="0"/>
            <a:r>
              <a:rPr lang="en-US" smtClean="0">
                <a:sym typeface="Arial" charset="0"/>
              </a:rPr>
              <a:t>Click to edit Master title style</a:t>
            </a:r>
          </a:p>
        </p:txBody>
      </p:sp>
      <p:sp>
        <p:nvSpPr>
          <p:cNvPr id="1027" name="Rectangle 2"/>
          <p:cNvSpPr>
            <a:spLocks noGrp="1" noChangeArrowheads="1"/>
          </p:cNvSpPr>
          <p:nvPr>
            <p:ph type="body" idx="1"/>
          </p:nvPr>
        </p:nvSpPr>
        <p:spPr bwMode="auto">
          <a:xfrm>
            <a:off x="457200" y="1600200"/>
            <a:ext cx="8229600" cy="5257800"/>
          </a:xfrm>
          <a:prstGeom prst="rect">
            <a:avLst/>
          </a:prstGeom>
          <a:noFill/>
          <a:ln w="12700">
            <a:noFill/>
            <a:miter lim="800000"/>
            <a:headEnd/>
            <a:tailEnd/>
          </a:ln>
        </p:spPr>
        <p:txBody>
          <a:bodyPr vert="horz" wrap="square" lIns="50800" tIns="50800" rIns="91440" bIns="50800" numCol="1" anchor="t" anchorCtr="0" compatLnSpc="1">
            <a:prstTxWarp prst="textNoShape">
              <a:avLst/>
            </a:prstTxWarp>
          </a:bodyPr>
          <a:lstStyle/>
          <a:p>
            <a:pPr lvl="0"/>
            <a:r>
              <a:rPr lang="en-US" smtClean="0">
                <a:sym typeface="Arial" charset="0"/>
              </a:rPr>
              <a:t>Click to edit Master text styles</a:t>
            </a:r>
          </a:p>
          <a:p>
            <a:pPr lvl="1"/>
            <a:r>
              <a:rPr lang="en-US" smtClean="0">
                <a:sym typeface="Arial" charset="0"/>
              </a:rPr>
              <a:t>Second level</a:t>
            </a:r>
          </a:p>
          <a:p>
            <a:pPr lvl="2"/>
            <a:r>
              <a:rPr lang="en-US" smtClean="0">
                <a:sym typeface="Arial" charset="0"/>
              </a:rPr>
              <a:t>Third level</a:t>
            </a:r>
          </a:p>
          <a:p>
            <a:pPr lvl="3"/>
            <a:r>
              <a:rPr lang="en-US" smtClean="0">
                <a:sym typeface="Arial" charset="0"/>
              </a:rPr>
              <a:t>Fourth level</a:t>
            </a:r>
          </a:p>
          <a:p>
            <a:pPr lvl="4"/>
            <a:r>
              <a:rPr lang="en-US" smtClean="0">
                <a:sym typeface="Arial" charset="0"/>
              </a:rPr>
              <a:t>Fifth level</a:t>
            </a:r>
          </a:p>
        </p:txBody>
      </p:sp>
      <p:pic>
        <p:nvPicPr>
          <p:cNvPr id="1028" name="Picture 1"/>
          <p:cNvPicPr>
            <a:picLocks noChangeArrowheads="1"/>
          </p:cNvPicPr>
          <p:nvPr userDrawn="1"/>
        </p:nvPicPr>
        <p:blipFill>
          <a:blip r:embed="rId13" cstate="print"/>
          <a:srcRect/>
          <a:stretch>
            <a:fillRect/>
          </a:stretch>
        </p:blipFill>
        <p:spPr bwMode="auto">
          <a:xfrm>
            <a:off x="0" y="5356225"/>
            <a:ext cx="9144000" cy="1517650"/>
          </a:xfrm>
          <a:prstGeom prst="rect">
            <a:avLst/>
          </a:prstGeom>
          <a:noFill/>
          <a:ln w="9525">
            <a:noFill/>
            <a:miter lim="800000"/>
            <a:headEnd/>
            <a:tailEnd/>
          </a:ln>
        </p:spPr>
      </p:pic>
      <p:sp>
        <p:nvSpPr>
          <p:cNvPr id="2" name="Text Box 3"/>
          <p:cNvSpPr txBox="1">
            <a:spLocks noGrp="1" noChangeArrowheads="1"/>
          </p:cNvSpPr>
          <p:nvPr>
            <p:ph type="sldNum" sz="quarter" idx="4"/>
          </p:nvPr>
        </p:nvSpPr>
        <p:spPr bwMode="auto">
          <a:xfrm>
            <a:off x="7462838" y="6245225"/>
            <a:ext cx="312737" cy="304800"/>
          </a:xfrm>
          <a:prstGeom prst="rect">
            <a:avLst/>
          </a:prstGeom>
          <a:noFill/>
          <a:ln w="12700">
            <a:noFill/>
            <a:miter lim="800000"/>
            <a:headEnd/>
            <a:tailEnd/>
          </a:ln>
          <a:effectLst/>
        </p:spPr>
        <p:txBody>
          <a:bodyPr vert="horz" wrap="none" lIns="91440" tIns="45720" rIns="91440" bIns="45720" numCol="1" anchor="t" anchorCtr="0" compatLnSpc="1">
            <a:prstTxWarp prst="textNoShape">
              <a:avLst/>
            </a:prstTxWarp>
          </a:bodyPr>
          <a:lstStyle>
            <a:lvl1pPr algn="ctr">
              <a:defRPr sz="1400">
                <a:solidFill>
                  <a:schemeClr val="tx1"/>
                </a:solidFill>
                <a:latin typeface="Arial" pitchFamily="34" charset="0"/>
                <a:cs typeface="Arial" pitchFamily="34" charset="0"/>
                <a:sym typeface="Arial" pitchFamily="34" charset="0"/>
              </a:defRPr>
            </a:lvl1pPr>
          </a:lstStyle>
          <a:p>
            <a:pPr>
              <a:defRPr/>
            </a:pPr>
            <a:fld id="{24C32FD1-1428-4ECD-B65A-C9A8FE911CE7}" type="slidenum">
              <a:rPr lang="en-US"/>
              <a:pPr>
                <a:defRPr/>
              </a:pPr>
              <a:t>‹#›</a:t>
            </a:fld>
            <a:endParaRPr lang="en-US"/>
          </a:p>
        </p:txBody>
      </p:sp>
      <p:pic>
        <p:nvPicPr>
          <p:cNvPr id="1030" name="Picture 2"/>
          <p:cNvPicPr>
            <a:picLocks noChangeArrowheads="1"/>
          </p:cNvPicPr>
          <p:nvPr userDrawn="1"/>
        </p:nvPicPr>
        <p:blipFill>
          <a:blip r:embed="rId14" cstate="print"/>
          <a:srcRect/>
          <a:stretch>
            <a:fillRect/>
          </a:stretch>
        </p:blipFill>
        <p:spPr bwMode="auto">
          <a:xfrm>
            <a:off x="260350" y="5507038"/>
            <a:ext cx="1652588" cy="455612"/>
          </a:xfrm>
          <a:prstGeom prst="rect">
            <a:avLst/>
          </a:prstGeom>
          <a:noFill/>
          <a:ln w="9525">
            <a:noFill/>
            <a:miter lim="800000"/>
            <a:headEnd/>
            <a:tailEnd/>
          </a:ln>
        </p:spPr>
      </p:pic>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ransition/>
  <p:hf hdr="0" ftr="0" dt="0"/>
  <p:txStyles>
    <p:titleStyle>
      <a:lvl1pPr marL="39688" indent="-39688" algn="l" rtl="0" eaLnBrk="0" fontAlgn="base" hangingPunct="0">
        <a:spcBef>
          <a:spcPct val="0"/>
        </a:spcBef>
        <a:spcAft>
          <a:spcPct val="0"/>
        </a:spcAft>
        <a:defRPr sz="4400">
          <a:solidFill>
            <a:srgbClr val="2B5CA9"/>
          </a:solidFill>
          <a:latin typeface="+mj-lt"/>
          <a:ea typeface="+mj-ea"/>
          <a:cs typeface="+mj-cs"/>
          <a:sym typeface="Arial" charset="0"/>
        </a:defRPr>
      </a:lvl1pPr>
      <a:lvl2pPr marL="39688" indent="-39688" algn="l" rtl="0" eaLnBrk="0" fontAlgn="base" hangingPunct="0">
        <a:spcBef>
          <a:spcPct val="0"/>
        </a:spcBef>
        <a:spcAft>
          <a:spcPct val="0"/>
        </a:spcAft>
        <a:defRPr sz="4400">
          <a:solidFill>
            <a:srgbClr val="2B5CA9"/>
          </a:solidFill>
          <a:latin typeface="Arial" charset="0"/>
          <a:ea typeface="ヒラギノ角ゴ ProN W3" charset="0"/>
          <a:cs typeface="ヒラギノ角ゴ ProN W3" charset="0"/>
          <a:sym typeface="Arial" charset="0"/>
        </a:defRPr>
      </a:lvl2pPr>
      <a:lvl3pPr marL="39688" indent="-39688" algn="l" rtl="0" eaLnBrk="0" fontAlgn="base" hangingPunct="0">
        <a:spcBef>
          <a:spcPct val="0"/>
        </a:spcBef>
        <a:spcAft>
          <a:spcPct val="0"/>
        </a:spcAft>
        <a:defRPr sz="4400">
          <a:solidFill>
            <a:srgbClr val="2B5CA9"/>
          </a:solidFill>
          <a:latin typeface="Arial" charset="0"/>
          <a:ea typeface="ヒラギノ角ゴ ProN W3" charset="0"/>
          <a:cs typeface="ヒラギノ角ゴ ProN W3" charset="0"/>
          <a:sym typeface="Arial" charset="0"/>
        </a:defRPr>
      </a:lvl3pPr>
      <a:lvl4pPr marL="39688" indent="-39688" algn="l" rtl="0" eaLnBrk="0" fontAlgn="base" hangingPunct="0">
        <a:spcBef>
          <a:spcPct val="0"/>
        </a:spcBef>
        <a:spcAft>
          <a:spcPct val="0"/>
        </a:spcAft>
        <a:defRPr sz="4400">
          <a:solidFill>
            <a:srgbClr val="2B5CA9"/>
          </a:solidFill>
          <a:latin typeface="Arial" charset="0"/>
          <a:ea typeface="ヒラギノ角ゴ ProN W3" charset="0"/>
          <a:cs typeface="ヒラギノ角ゴ ProN W3" charset="0"/>
          <a:sym typeface="Arial" charset="0"/>
        </a:defRPr>
      </a:lvl4pPr>
      <a:lvl5pPr marL="39688" indent="-39688" algn="l" rtl="0" eaLnBrk="0" fontAlgn="base" hangingPunct="0">
        <a:spcBef>
          <a:spcPct val="0"/>
        </a:spcBef>
        <a:spcAft>
          <a:spcPct val="0"/>
        </a:spcAft>
        <a:defRPr sz="4400">
          <a:solidFill>
            <a:srgbClr val="2B5CA9"/>
          </a:solidFill>
          <a:latin typeface="Arial" charset="0"/>
          <a:ea typeface="ヒラギノ角ゴ ProN W3" charset="0"/>
          <a:cs typeface="ヒラギノ角ゴ ProN W3" charset="0"/>
          <a:sym typeface="Arial" charset="0"/>
        </a:defRPr>
      </a:lvl5pPr>
      <a:lvl6pPr marL="496888" algn="l" rtl="0" fontAlgn="base">
        <a:spcBef>
          <a:spcPct val="0"/>
        </a:spcBef>
        <a:spcAft>
          <a:spcPct val="0"/>
        </a:spcAft>
        <a:defRPr sz="4400">
          <a:solidFill>
            <a:srgbClr val="2B5CA9"/>
          </a:solidFill>
          <a:latin typeface="Arial" charset="0"/>
          <a:ea typeface="ヒラギノ角ゴ ProN W3" charset="0"/>
          <a:cs typeface="ヒラギノ角ゴ ProN W3" charset="0"/>
          <a:sym typeface="Arial" charset="0"/>
        </a:defRPr>
      </a:lvl6pPr>
      <a:lvl7pPr marL="954088" algn="l" rtl="0" fontAlgn="base">
        <a:spcBef>
          <a:spcPct val="0"/>
        </a:spcBef>
        <a:spcAft>
          <a:spcPct val="0"/>
        </a:spcAft>
        <a:defRPr sz="4400">
          <a:solidFill>
            <a:srgbClr val="2B5CA9"/>
          </a:solidFill>
          <a:latin typeface="Arial" charset="0"/>
          <a:ea typeface="ヒラギノ角ゴ ProN W3" charset="0"/>
          <a:cs typeface="ヒラギノ角ゴ ProN W3" charset="0"/>
          <a:sym typeface="Arial" charset="0"/>
        </a:defRPr>
      </a:lvl7pPr>
      <a:lvl8pPr marL="1411288" algn="l" rtl="0" fontAlgn="base">
        <a:spcBef>
          <a:spcPct val="0"/>
        </a:spcBef>
        <a:spcAft>
          <a:spcPct val="0"/>
        </a:spcAft>
        <a:defRPr sz="4400">
          <a:solidFill>
            <a:srgbClr val="2B5CA9"/>
          </a:solidFill>
          <a:latin typeface="Arial" charset="0"/>
          <a:ea typeface="ヒラギノ角ゴ ProN W3" charset="0"/>
          <a:cs typeface="ヒラギノ角ゴ ProN W3" charset="0"/>
          <a:sym typeface="Arial" charset="0"/>
        </a:defRPr>
      </a:lvl8pPr>
      <a:lvl9pPr marL="1868488" algn="l" rtl="0" fontAlgn="base">
        <a:spcBef>
          <a:spcPct val="0"/>
        </a:spcBef>
        <a:spcAft>
          <a:spcPct val="0"/>
        </a:spcAft>
        <a:defRPr sz="4400">
          <a:solidFill>
            <a:srgbClr val="2B5CA9"/>
          </a:solidFill>
          <a:latin typeface="Arial" charset="0"/>
          <a:ea typeface="ヒラギノ角ゴ ProN W3" charset="0"/>
          <a:cs typeface="ヒラギノ角ゴ ProN W3" charset="0"/>
          <a:sym typeface="Arial" charset="0"/>
        </a:defRPr>
      </a:lvl9pPr>
    </p:titleStyle>
    <p:bodyStyle>
      <a:lvl1pPr marL="382588" indent="-342900" algn="l" rtl="0" eaLnBrk="0" fontAlgn="base" hangingPunct="0">
        <a:spcBef>
          <a:spcPts val="700"/>
        </a:spcBef>
        <a:spcAft>
          <a:spcPct val="0"/>
        </a:spcAft>
        <a:buSzPct val="100000"/>
        <a:buFont typeface="Arial" charset="0"/>
        <a:buChar char="•"/>
        <a:defRPr sz="3200">
          <a:solidFill>
            <a:schemeClr val="tx1"/>
          </a:solidFill>
          <a:latin typeface="+mn-lt"/>
          <a:ea typeface="+mn-ea"/>
          <a:cs typeface="+mn-cs"/>
          <a:sym typeface="Arial" charset="0"/>
        </a:defRPr>
      </a:lvl1pPr>
      <a:lvl2pPr marL="731838" indent="-285750" algn="l" rtl="0" eaLnBrk="0" fontAlgn="base" hangingPunct="0">
        <a:spcBef>
          <a:spcPts val="600"/>
        </a:spcBef>
        <a:spcAft>
          <a:spcPct val="0"/>
        </a:spcAft>
        <a:buSzPct val="100000"/>
        <a:buFont typeface="Arial" charset="0"/>
        <a:buChar char="–"/>
        <a:defRPr sz="2800">
          <a:solidFill>
            <a:schemeClr val="tx1"/>
          </a:solidFill>
          <a:latin typeface="+mn-lt"/>
          <a:ea typeface="+mn-ea"/>
          <a:cs typeface="+mn-cs"/>
          <a:sym typeface="Arial" charset="0"/>
        </a:defRPr>
      </a:lvl2pPr>
      <a:lvl3pPr marL="1131888" indent="-228600" algn="l" rtl="0" eaLnBrk="0" fontAlgn="base" hangingPunct="0">
        <a:spcBef>
          <a:spcPts val="600"/>
        </a:spcBef>
        <a:spcAft>
          <a:spcPct val="0"/>
        </a:spcAft>
        <a:buSzPct val="100000"/>
        <a:buFont typeface="Arial" charset="0"/>
        <a:buChar char="•"/>
        <a:defRPr sz="2400">
          <a:solidFill>
            <a:schemeClr val="tx1"/>
          </a:solidFill>
          <a:latin typeface="+mn-lt"/>
          <a:ea typeface="+mn-ea"/>
          <a:cs typeface="+mn-cs"/>
          <a:sym typeface="Arial" charset="0"/>
        </a:defRPr>
      </a:lvl3pPr>
      <a:lvl4pPr marL="1589088" indent="-228600" algn="l" rtl="0" eaLnBrk="0" fontAlgn="base" hangingPunct="0">
        <a:spcBef>
          <a:spcPts val="500"/>
        </a:spcBef>
        <a:spcAft>
          <a:spcPct val="0"/>
        </a:spcAft>
        <a:buSzPct val="100000"/>
        <a:buFont typeface="Arial" charset="0"/>
        <a:buChar char="–"/>
        <a:defRPr sz="2000">
          <a:solidFill>
            <a:schemeClr val="tx1"/>
          </a:solidFill>
          <a:latin typeface="+mn-lt"/>
          <a:ea typeface="+mn-ea"/>
          <a:cs typeface="+mn-cs"/>
          <a:sym typeface="Arial" charset="0"/>
        </a:defRPr>
      </a:lvl4pPr>
      <a:lvl5pPr marL="2046288" indent="-228600" algn="l" rtl="0" eaLnBrk="0" fontAlgn="base" hangingPunct="0">
        <a:spcBef>
          <a:spcPts val="500"/>
        </a:spcBef>
        <a:spcAft>
          <a:spcPct val="0"/>
        </a:spcAft>
        <a:buSzPct val="100000"/>
        <a:buFont typeface="Arial" charset="0"/>
        <a:buChar char="»"/>
        <a:defRPr sz="2000">
          <a:solidFill>
            <a:schemeClr val="tx1"/>
          </a:solidFill>
          <a:latin typeface="+mn-lt"/>
          <a:ea typeface="+mn-ea"/>
          <a:cs typeface="+mn-cs"/>
          <a:sym typeface="Arial" charset="0"/>
        </a:defRPr>
      </a:lvl5pPr>
      <a:lvl6pPr marL="2503488" indent="-228600" algn="l" rtl="0" fontAlgn="base">
        <a:spcBef>
          <a:spcPts val="500"/>
        </a:spcBef>
        <a:spcAft>
          <a:spcPct val="0"/>
        </a:spcAft>
        <a:buSzPct val="100000"/>
        <a:buFont typeface="Arial" charset="0"/>
        <a:buChar char="»"/>
        <a:defRPr sz="2000">
          <a:solidFill>
            <a:schemeClr val="tx1"/>
          </a:solidFill>
          <a:latin typeface="+mn-lt"/>
          <a:ea typeface="+mn-ea"/>
          <a:cs typeface="+mn-cs"/>
          <a:sym typeface="Arial" charset="0"/>
        </a:defRPr>
      </a:lvl6pPr>
      <a:lvl7pPr marL="2960688" indent="-228600" algn="l" rtl="0" fontAlgn="base">
        <a:spcBef>
          <a:spcPts val="500"/>
        </a:spcBef>
        <a:spcAft>
          <a:spcPct val="0"/>
        </a:spcAft>
        <a:buSzPct val="100000"/>
        <a:buFont typeface="Arial" charset="0"/>
        <a:buChar char="»"/>
        <a:defRPr sz="2000">
          <a:solidFill>
            <a:schemeClr val="tx1"/>
          </a:solidFill>
          <a:latin typeface="+mn-lt"/>
          <a:ea typeface="+mn-ea"/>
          <a:cs typeface="+mn-cs"/>
          <a:sym typeface="Arial" charset="0"/>
        </a:defRPr>
      </a:lvl7pPr>
      <a:lvl8pPr marL="3417888" indent="-228600" algn="l" rtl="0" fontAlgn="base">
        <a:spcBef>
          <a:spcPts val="500"/>
        </a:spcBef>
        <a:spcAft>
          <a:spcPct val="0"/>
        </a:spcAft>
        <a:buSzPct val="100000"/>
        <a:buFont typeface="Arial" charset="0"/>
        <a:buChar char="»"/>
        <a:defRPr sz="2000">
          <a:solidFill>
            <a:schemeClr val="tx1"/>
          </a:solidFill>
          <a:latin typeface="+mn-lt"/>
          <a:ea typeface="+mn-ea"/>
          <a:cs typeface="+mn-cs"/>
          <a:sym typeface="Arial" charset="0"/>
        </a:defRPr>
      </a:lvl8pPr>
      <a:lvl9pPr marL="3875088" indent="-228600" algn="l" rtl="0" fontAlgn="base">
        <a:spcBef>
          <a:spcPts val="500"/>
        </a:spcBef>
        <a:spcAft>
          <a:spcPct val="0"/>
        </a:spcAft>
        <a:buSzPct val="100000"/>
        <a:buFont typeface="Arial" charset="0"/>
        <a:buChar char="»"/>
        <a:defRPr sz="2000">
          <a:solidFill>
            <a:schemeClr val="tx1"/>
          </a:solidFill>
          <a:latin typeface="+mn-lt"/>
          <a:ea typeface="+mn-ea"/>
          <a:cs typeface="+mn-cs"/>
          <a:sym typeface="Arial"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3.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mailto:sandy.dilena@eqao.com" TargetMode="External"/><Relationship Id="rId2" Type="http://schemas.openxmlformats.org/officeDocument/2006/relationships/hyperlink" Target="mailto:cchaput@wellingtoncdsb.ca"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1"/>
          <p:cNvSpPr>
            <a:spLocks/>
          </p:cNvSpPr>
          <p:nvPr/>
        </p:nvSpPr>
        <p:spPr bwMode="auto">
          <a:xfrm>
            <a:off x="0" y="0"/>
            <a:ext cx="9144000" cy="6535738"/>
          </a:xfrm>
          <a:prstGeom prst="rect">
            <a:avLst/>
          </a:prstGeom>
          <a:gradFill rotWithShape="0">
            <a:gsLst>
              <a:gs pos="0">
                <a:srgbClr val="D1D1F0"/>
              </a:gs>
              <a:gs pos="100000">
                <a:srgbClr val="FFFFFF"/>
              </a:gs>
            </a:gsLst>
            <a:lin ang="5400000" scaled="1"/>
          </a:gradFill>
          <a:ln w="9525">
            <a:solidFill>
              <a:srgbClr val="F9F9F9"/>
            </a:solidFill>
            <a:miter lim="800000"/>
            <a:headEnd/>
            <a:tailEnd/>
          </a:ln>
          <a:effectLst>
            <a:outerShdw dist="25399" dir="5400000" algn="ctr" rotWithShape="0">
              <a:schemeClr val="bg2">
                <a:alpha val="37996"/>
              </a:schemeClr>
            </a:outerShdw>
          </a:effectLst>
        </p:spPr>
        <p:txBody>
          <a:bodyPr lIns="0" tIns="0" rIns="0" bIns="0"/>
          <a:lstStyle/>
          <a:p>
            <a:endParaRPr lang="en-US"/>
          </a:p>
        </p:txBody>
      </p:sp>
      <p:pic>
        <p:nvPicPr>
          <p:cNvPr id="2051" name="Picture 2"/>
          <p:cNvPicPr>
            <a:picLocks noChangeArrowheads="1"/>
          </p:cNvPicPr>
          <p:nvPr/>
        </p:nvPicPr>
        <p:blipFill>
          <a:blip r:embed="rId3" cstate="print"/>
          <a:srcRect/>
          <a:stretch>
            <a:fillRect/>
          </a:stretch>
        </p:blipFill>
        <p:spPr bwMode="auto">
          <a:xfrm>
            <a:off x="0" y="5356225"/>
            <a:ext cx="9144000" cy="1517650"/>
          </a:xfrm>
          <a:prstGeom prst="rect">
            <a:avLst/>
          </a:prstGeom>
          <a:noFill/>
          <a:ln w="9525">
            <a:noFill/>
            <a:miter lim="800000"/>
            <a:headEnd/>
            <a:tailEnd/>
          </a:ln>
        </p:spPr>
      </p:pic>
      <p:sp>
        <p:nvSpPr>
          <p:cNvPr id="2052" name="Text Box 4"/>
          <p:cNvSpPr txBox="1">
            <a:spLocks noChangeArrowheads="1"/>
          </p:cNvSpPr>
          <p:nvPr/>
        </p:nvSpPr>
        <p:spPr bwMode="auto">
          <a:xfrm>
            <a:off x="7462838" y="6245225"/>
            <a:ext cx="312737" cy="304800"/>
          </a:xfrm>
          <a:prstGeom prst="rect">
            <a:avLst/>
          </a:prstGeom>
          <a:noFill/>
          <a:ln w="12700">
            <a:noFill/>
            <a:miter lim="800000"/>
            <a:headEnd/>
            <a:tailEnd/>
          </a:ln>
        </p:spPr>
        <p:txBody>
          <a:bodyPr wrap="none"/>
          <a:lstStyle/>
          <a:p>
            <a:pPr algn="ctr"/>
            <a:fld id="{2E9B8453-002C-4480-ABF4-AF635C253F50}" type="slidenum">
              <a:rPr lang="en-US" sz="1400">
                <a:solidFill>
                  <a:schemeClr val="tx1"/>
                </a:solidFill>
                <a:cs typeface="Arial" charset="0"/>
              </a:rPr>
              <a:pPr algn="ctr"/>
              <a:t>1</a:t>
            </a:fld>
            <a:endParaRPr lang="en-US" sz="1400">
              <a:solidFill>
                <a:schemeClr val="tx1"/>
              </a:solidFill>
              <a:cs typeface="Arial" charset="0"/>
            </a:endParaRPr>
          </a:p>
        </p:txBody>
      </p:sp>
      <p:sp>
        <p:nvSpPr>
          <p:cNvPr id="2053" name="Rectangle 5"/>
          <p:cNvSpPr>
            <a:spLocks noGrp="1" noChangeArrowheads="1"/>
          </p:cNvSpPr>
          <p:nvPr>
            <p:ph type="title"/>
          </p:nvPr>
        </p:nvSpPr>
        <p:spPr>
          <a:xfrm>
            <a:off x="533400" y="1600200"/>
            <a:ext cx="8077200" cy="2362200"/>
          </a:xfrm>
        </p:spPr>
        <p:txBody>
          <a:bodyPr rIns="132080"/>
          <a:lstStyle/>
          <a:p>
            <a:pPr indent="0" algn="ctr" eaLnBrk="1" hangingPunct="1"/>
            <a:r>
              <a:rPr lang="en-US" sz="4800" dirty="0" smtClean="0">
                <a:solidFill>
                  <a:srgbClr val="2490D8"/>
                </a:solidFill>
                <a:latin typeface="Tahoma" pitchFamily="34" charset="0"/>
                <a:cs typeface="Tahoma" pitchFamily="34" charset="0"/>
                <a:sym typeface="Tahoma" pitchFamily="34" charset="0"/>
              </a:rPr>
              <a:t>Math CAMPPP 2012</a:t>
            </a:r>
            <a:endParaRPr lang="en-US" sz="4800" dirty="0" smtClean="0">
              <a:solidFill>
                <a:srgbClr val="2490D8"/>
              </a:solidFill>
              <a:latin typeface="Tahoma" pitchFamily="34" charset="0"/>
              <a:sym typeface="Tahoma" pitchFamily="34" charset="0"/>
            </a:endParaRPr>
          </a:p>
        </p:txBody>
      </p:sp>
      <p:sp>
        <p:nvSpPr>
          <p:cNvPr id="2054" name="Rectangle 6"/>
          <p:cNvSpPr>
            <a:spLocks noGrp="1" noChangeArrowheads="1"/>
          </p:cNvSpPr>
          <p:nvPr>
            <p:ph idx="1"/>
          </p:nvPr>
        </p:nvSpPr>
        <p:spPr>
          <a:xfrm>
            <a:off x="914400" y="3352800"/>
            <a:ext cx="7620000" cy="3505200"/>
          </a:xfrm>
        </p:spPr>
        <p:txBody>
          <a:bodyPr rIns="132080"/>
          <a:lstStyle/>
          <a:p>
            <a:pPr marL="39688" indent="0" algn="ctr" eaLnBrk="1" hangingPunct="1">
              <a:buFont typeface="Arial" charset="0"/>
              <a:buNone/>
            </a:pPr>
            <a:r>
              <a:rPr lang="en-US" dirty="0" smtClean="0">
                <a:solidFill>
                  <a:srgbClr val="B42478"/>
                </a:solidFill>
                <a:latin typeface="Tahoma" pitchFamily="34" charset="0"/>
                <a:cs typeface="Tahoma" pitchFamily="34" charset="0"/>
                <a:sym typeface="Tahoma" pitchFamily="34" charset="0"/>
              </a:rPr>
              <a:t>Treasures Galore!</a:t>
            </a:r>
            <a:endParaRPr lang="en-US" dirty="0" smtClean="0">
              <a:solidFill>
                <a:srgbClr val="B42478"/>
              </a:solidFill>
              <a:latin typeface="Tahoma" pitchFamily="34" charset="0"/>
              <a:sym typeface="Tahoma" pitchFamily="34" charset="0"/>
            </a:endParaRPr>
          </a:p>
          <a:p>
            <a:pPr marL="39688" indent="0" algn="ctr" eaLnBrk="1" hangingPunct="1">
              <a:buFont typeface="Arial" charset="0"/>
              <a:buNone/>
            </a:pPr>
            <a:endParaRPr lang="en-US" dirty="0" smtClean="0"/>
          </a:p>
          <a:p>
            <a:pPr marL="39688" indent="0" algn="r" eaLnBrk="1" hangingPunct="1">
              <a:buFont typeface="Arial" charset="0"/>
              <a:buNone/>
            </a:pPr>
            <a:r>
              <a:rPr lang="en-US" dirty="0" smtClean="0"/>
              <a:t>K-4 Breakout Four</a:t>
            </a:r>
          </a:p>
          <a:p>
            <a:pPr marL="39688" indent="0" algn="ctr" eaLnBrk="1" hangingPunct="1">
              <a:buFont typeface="Arial" charset="0"/>
              <a:buNone/>
            </a:pPr>
            <a:endParaRPr lang="en-US" dirty="0" smtClean="0"/>
          </a:p>
        </p:txBody>
      </p:sp>
      <p:pic>
        <p:nvPicPr>
          <p:cNvPr id="2055" name="Picture 8"/>
          <p:cNvPicPr>
            <a:picLocks noChangeAspect="1" noChangeArrowheads="1"/>
          </p:cNvPicPr>
          <p:nvPr/>
        </p:nvPicPr>
        <p:blipFill>
          <a:blip r:embed="rId4" cstate="print"/>
          <a:srcRect/>
          <a:stretch>
            <a:fillRect/>
          </a:stretch>
        </p:blipFill>
        <p:spPr bwMode="auto">
          <a:xfrm>
            <a:off x="152400" y="76200"/>
            <a:ext cx="2590800" cy="1524000"/>
          </a:xfrm>
          <a:prstGeom prst="rect">
            <a:avLst/>
          </a:prstGeom>
          <a:noFill/>
          <a:ln w="9525">
            <a:noFill/>
            <a:miter lim="800000"/>
            <a:headEnd/>
            <a:tailEnd/>
          </a:ln>
        </p:spPr>
      </p:pic>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Minds On: Re-Acquaintance</a:t>
            </a:r>
            <a:endParaRPr lang="en-CA" dirty="0"/>
          </a:p>
        </p:txBody>
      </p:sp>
      <p:sp>
        <p:nvSpPr>
          <p:cNvPr id="3" name="Content Placeholder 2"/>
          <p:cNvSpPr>
            <a:spLocks noGrp="1"/>
          </p:cNvSpPr>
          <p:nvPr>
            <p:ph idx="1"/>
          </p:nvPr>
        </p:nvSpPr>
        <p:spPr>
          <a:xfrm>
            <a:off x="457200" y="1295400"/>
            <a:ext cx="8229600" cy="5257800"/>
          </a:xfrm>
        </p:spPr>
        <p:txBody>
          <a:bodyPr/>
          <a:lstStyle/>
          <a:p>
            <a:r>
              <a:rPr lang="en-CA" sz="2800" dirty="0" smtClean="0"/>
              <a:t>On the white side of a recipe card, clearly write a fraction that you could use to describe your experience at Math CAMPPP.  </a:t>
            </a:r>
          </a:p>
          <a:p>
            <a:pPr marL="39688" indent="0">
              <a:buNone/>
            </a:pPr>
            <a:endParaRPr lang="en-CA" sz="2800" dirty="0" smtClean="0"/>
          </a:p>
          <a:p>
            <a:r>
              <a:rPr lang="en-CA" sz="2800" dirty="0" smtClean="0"/>
              <a:t>Find the person whose card matches yours.</a:t>
            </a:r>
          </a:p>
          <a:p>
            <a:r>
              <a:rPr lang="en-CA" sz="2800" dirty="0" smtClean="0"/>
              <a:t>Reacquaint yourself by describing your fraction to your partner.</a:t>
            </a:r>
          </a:p>
          <a:p>
            <a:r>
              <a:rPr lang="en-CA" sz="2800" dirty="0" smtClean="0"/>
              <a:t>KEEP YOUR FRACTION CARD!!!</a:t>
            </a:r>
            <a:endParaRPr lang="en-CA" sz="2800" dirty="0"/>
          </a:p>
        </p:txBody>
      </p:sp>
      <p:sp>
        <p:nvSpPr>
          <p:cNvPr id="4" name="Slide Number Placeholder 3"/>
          <p:cNvSpPr>
            <a:spLocks noGrp="1"/>
          </p:cNvSpPr>
          <p:nvPr>
            <p:ph type="sldNum" sz="quarter" idx="10"/>
          </p:nvPr>
        </p:nvSpPr>
        <p:spPr/>
        <p:txBody>
          <a:bodyPr/>
          <a:lstStyle/>
          <a:p>
            <a:pPr>
              <a:defRPr/>
            </a:pPr>
            <a:fld id="{406E2091-B88B-42B0-925B-ABF352164A41}" type="slidenum">
              <a:rPr lang="en-US" smtClean="0"/>
              <a:pPr>
                <a:defRPr/>
              </a:pPr>
              <a:t>2</a:t>
            </a:fld>
            <a:endParaRPr lang="en-US"/>
          </a:p>
        </p:txBody>
      </p:sp>
    </p:spTree>
    <p:extLst>
      <p:ext uri="{BB962C8B-B14F-4D97-AF65-F5344CB8AC3E}">
        <p14:creationId xmlns:p14="http://schemas.microsoft.com/office/powerpoint/2010/main" val="1521249029"/>
      </p:ext>
    </p:extLst>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3" end="3"/>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90488"/>
            <a:ext cx="8686800" cy="1509712"/>
          </a:xfrm>
        </p:spPr>
        <p:txBody>
          <a:bodyPr/>
          <a:lstStyle/>
          <a:p>
            <a:r>
              <a:rPr lang="en-CA" sz="3600" b="1" dirty="0" smtClean="0"/>
              <a:t>Minds On: On Your Feet for Fractions!</a:t>
            </a:r>
            <a:endParaRPr lang="en-CA" sz="3600" b="1" dirty="0"/>
          </a:p>
        </p:txBody>
      </p:sp>
      <p:sp>
        <p:nvSpPr>
          <p:cNvPr id="3" name="Content Placeholder 2"/>
          <p:cNvSpPr>
            <a:spLocks noGrp="1"/>
          </p:cNvSpPr>
          <p:nvPr>
            <p:ph idx="1"/>
          </p:nvPr>
        </p:nvSpPr>
        <p:spPr/>
        <p:txBody>
          <a:bodyPr/>
          <a:lstStyle/>
          <a:p>
            <a:pPr marL="39688" indent="0">
              <a:buNone/>
            </a:pPr>
            <a:r>
              <a:rPr lang="en-CA" dirty="0" smtClean="0"/>
              <a:t>Stand up if:</a:t>
            </a:r>
          </a:p>
          <a:p>
            <a:r>
              <a:rPr lang="en-CA" dirty="0" smtClean="0"/>
              <a:t>You are greater than one</a:t>
            </a:r>
          </a:p>
          <a:p>
            <a:r>
              <a:rPr lang="en-CA" dirty="0" smtClean="0"/>
              <a:t>You are less than one half</a:t>
            </a:r>
          </a:p>
          <a:p>
            <a:r>
              <a:rPr lang="en-CA" dirty="0" smtClean="0"/>
              <a:t>Your numerator is </a:t>
            </a:r>
            <a:r>
              <a:rPr lang="en-CA" dirty="0" smtClean="0"/>
              <a:t>less</a:t>
            </a:r>
            <a:r>
              <a:rPr lang="en-CA" dirty="0" smtClean="0"/>
              <a:t> </a:t>
            </a:r>
            <a:r>
              <a:rPr lang="en-CA" dirty="0" smtClean="0"/>
              <a:t>than your denominator</a:t>
            </a:r>
          </a:p>
          <a:p>
            <a:r>
              <a:rPr lang="en-CA" dirty="0" smtClean="0"/>
              <a:t>You represent a part of a set that is broken into five parts</a:t>
            </a:r>
            <a:endParaRPr lang="en-CA" dirty="0"/>
          </a:p>
        </p:txBody>
      </p:sp>
      <p:sp>
        <p:nvSpPr>
          <p:cNvPr id="4" name="Slide Number Placeholder 3"/>
          <p:cNvSpPr>
            <a:spLocks noGrp="1"/>
          </p:cNvSpPr>
          <p:nvPr>
            <p:ph type="sldNum" sz="quarter" idx="10"/>
          </p:nvPr>
        </p:nvSpPr>
        <p:spPr/>
        <p:txBody>
          <a:bodyPr/>
          <a:lstStyle/>
          <a:p>
            <a:pPr>
              <a:defRPr/>
            </a:pPr>
            <a:fld id="{406E2091-B88B-42B0-925B-ABF352164A41}" type="slidenum">
              <a:rPr lang="en-US" smtClean="0"/>
              <a:pPr>
                <a:defRPr/>
              </a:pPr>
              <a:t>3</a:t>
            </a:fld>
            <a:endParaRPr lang="en-US"/>
          </a:p>
        </p:txBody>
      </p:sp>
    </p:spTree>
    <p:extLst>
      <p:ext uri="{BB962C8B-B14F-4D97-AF65-F5344CB8AC3E}">
        <p14:creationId xmlns:p14="http://schemas.microsoft.com/office/powerpoint/2010/main" val="2390008839"/>
      </p:ext>
    </p:extLst>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42" presetClass="entr" presetSubtype="0"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1000"/>
                                        <p:tgtEl>
                                          <p:spTgt spid="3">
                                            <p:txEl>
                                              <p:pRg st="2" end="2"/>
                                            </p:txEl>
                                          </p:spTgt>
                                        </p:tgtEl>
                                      </p:cBhvr>
                                    </p:animEffect>
                                    <p:anim calcmode="lin" valueType="num">
                                      <p:cBhvr>
                                        <p:cTn id="14"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5"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6" fill="hold">
                      <p:stCondLst>
                        <p:cond delay="indefinite"/>
                      </p:stCondLst>
                      <p:childTnLst>
                        <p:par>
                          <p:cTn id="17" fill="hold">
                            <p:stCondLst>
                              <p:cond delay="0"/>
                            </p:stCondLst>
                            <p:childTnLst>
                              <p:par>
                                <p:cTn id="18" presetID="22" presetClass="entr" presetSubtype="4" fill="hold" nodeType="clickEffect">
                                  <p:stCondLst>
                                    <p:cond delay="0"/>
                                  </p:stCondLst>
                                  <p:childTnLst>
                                    <p:set>
                                      <p:cBhvr>
                                        <p:cTn id="19" dur="1" fill="hold">
                                          <p:stCondLst>
                                            <p:cond delay="0"/>
                                          </p:stCondLst>
                                        </p:cTn>
                                        <p:tgtEl>
                                          <p:spTgt spid="3">
                                            <p:txEl>
                                              <p:pRg st="3" end="3"/>
                                            </p:txEl>
                                          </p:spTgt>
                                        </p:tgtEl>
                                        <p:attrNameLst>
                                          <p:attrName>style.visibility</p:attrName>
                                        </p:attrNameLst>
                                      </p:cBhvr>
                                      <p:to>
                                        <p:strVal val="visible"/>
                                      </p:to>
                                    </p:set>
                                    <p:animEffect transition="in" filter="wipe(down)">
                                      <p:cBhvr>
                                        <p:cTn id="20" dur="500"/>
                                        <p:tgtEl>
                                          <p:spTgt spid="3">
                                            <p:txEl>
                                              <p:pRg st="3" end="3"/>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6" presetClass="entr" presetSubtype="16" fill="hold"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Effect transition="in" filter="circle(in)">
                                      <p:cBhvr>
                                        <p:cTn id="25" dur="2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On Your Feet for Fractions!</a:t>
            </a:r>
            <a:endParaRPr lang="en-CA" dirty="0"/>
          </a:p>
        </p:txBody>
      </p:sp>
      <p:sp>
        <p:nvSpPr>
          <p:cNvPr id="3" name="Content Placeholder 2"/>
          <p:cNvSpPr>
            <a:spLocks noGrp="1"/>
          </p:cNvSpPr>
          <p:nvPr>
            <p:ph idx="1"/>
          </p:nvPr>
        </p:nvSpPr>
        <p:spPr/>
        <p:txBody>
          <a:bodyPr/>
          <a:lstStyle/>
          <a:p>
            <a:pPr marL="39688" indent="0">
              <a:buNone/>
            </a:pPr>
            <a:r>
              <a:rPr lang="en-CA" dirty="0" smtClean="0"/>
              <a:t>Stand up if:</a:t>
            </a:r>
          </a:p>
          <a:p>
            <a:r>
              <a:rPr lang="en-CA" dirty="0" smtClean="0"/>
              <a:t>You have the same value as one half</a:t>
            </a:r>
          </a:p>
          <a:p>
            <a:r>
              <a:rPr lang="en-CA" dirty="0" smtClean="0"/>
              <a:t>You are the closest to one </a:t>
            </a:r>
            <a:r>
              <a:rPr lang="en-CA" dirty="0" smtClean="0"/>
              <a:t>whole but not one whole</a:t>
            </a:r>
            <a:endParaRPr lang="en-CA" dirty="0" smtClean="0"/>
          </a:p>
          <a:p>
            <a:r>
              <a:rPr lang="en-CA" dirty="0" smtClean="0"/>
              <a:t>Your fraction has a very small value</a:t>
            </a:r>
          </a:p>
          <a:p>
            <a:pPr marL="39688" indent="0">
              <a:buNone/>
            </a:pPr>
            <a:endParaRPr lang="en-CA" dirty="0"/>
          </a:p>
        </p:txBody>
      </p:sp>
      <p:sp>
        <p:nvSpPr>
          <p:cNvPr id="4" name="Slide Number Placeholder 3"/>
          <p:cNvSpPr>
            <a:spLocks noGrp="1"/>
          </p:cNvSpPr>
          <p:nvPr>
            <p:ph type="sldNum" sz="quarter" idx="10"/>
          </p:nvPr>
        </p:nvSpPr>
        <p:spPr/>
        <p:txBody>
          <a:bodyPr/>
          <a:lstStyle/>
          <a:p>
            <a:pPr>
              <a:defRPr/>
            </a:pPr>
            <a:fld id="{406E2091-B88B-42B0-925B-ABF352164A41}" type="slidenum">
              <a:rPr lang="en-US" smtClean="0"/>
              <a:pPr>
                <a:defRPr/>
              </a:pPr>
              <a:t>4</a:t>
            </a:fld>
            <a:endParaRPr lang="en-US"/>
          </a:p>
        </p:txBody>
      </p:sp>
    </p:spTree>
    <p:extLst>
      <p:ext uri="{BB962C8B-B14F-4D97-AF65-F5344CB8AC3E}">
        <p14:creationId xmlns:p14="http://schemas.microsoft.com/office/powerpoint/2010/main" val="392369043"/>
      </p:ext>
    </p:extLst>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1)">
                                      <p:cBhvr>
                                        <p:cTn id="7" dur="20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31" presetClass="entr" presetSubtype="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 calcmode="lin" valueType="num">
                                      <p:cBhvr>
                                        <p:cTn id="12" dur="1000" fill="hold"/>
                                        <p:tgtEl>
                                          <p:spTgt spid="3">
                                            <p:txEl>
                                              <p:pRg st="2" end="2"/>
                                            </p:txEl>
                                          </p:spTgt>
                                        </p:tgtEl>
                                        <p:attrNameLst>
                                          <p:attrName>ppt_w</p:attrName>
                                        </p:attrNameLst>
                                      </p:cBhvr>
                                      <p:tavLst>
                                        <p:tav tm="0">
                                          <p:val>
                                            <p:fltVal val="0"/>
                                          </p:val>
                                        </p:tav>
                                        <p:tav tm="100000">
                                          <p:val>
                                            <p:strVal val="#ppt_w"/>
                                          </p:val>
                                        </p:tav>
                                      </p:tavLst>
                                    </p:anim>
                                    <p:anim calcmode="lin" valueType="num">
                                      <p:cBhvr>
                                        <p:cTn id="13" dur="1000" fill="hold"/>
                                        <p:tgtEl>
                                          <p:spTgt spid="3">
                                            <p:txEl>
                                              <p:pRg st="2" end="2"/>
                                            </p:txEl>
                                          </p:spTgt>
                                        </p:tgtEl>
                                        <p:attrNameLst>
                                          <p:attrName>ppt_h</p:attrName>
                                        </p:attrNameLst>
                                      </p:cBhvr>
                                      <p:tavLst>
                                        <p:tav tm="0">
                                          <p:val>
                                            <p:fltVal val="0"/>
                                          </p:val>
                                        </p:tav>
                                        <p:tav tm="100000">
                                          <p:val>
                                            <p:strVal val="#ppt_h"/>
                                          </p:val>
                                        </p:tav>
                                      </p:tavLst>
                                    </p:anim>
                                    <p:anim calcmode="lin" valueType="num">
                                      <p:cBhvr>
                                        <p:cTn id="14" dur="1000" fill="hold"/>
                                        <p:tgtEl>
                                          <p:spTgt spid="3">
                                            <p:txEl>
                                              <p:pRg st="2" end="2"/>
                                            </p:txEl>
                                          </p:spTgt>
                                        </p:tgtEl>
                                        <p:attrNameLst>
                                          <p:attrName>style.rotation</p:attrName>
                                        </p:attrNameLst>
                                      </p:cBhvr>
                                      <p:tavLst>
                                        <p:tav tm="0">
                                          <p:val>
                                            <p:fltVal val="90"/>
                                          </p:val>
                                        </p:tav>
                                        <p:tav tm="100000">
                                          <p:val>
                                            <p:fltVal val="0"/>
                                          </p:val>
                                        </p:tav>
                                      </p:tavLst>
                                    </p:anim>
                                    <p:animEffect transition="in" filter="fade">
                                      <p:cBhvr>
                                        <p:cTn id="15" dur="1000"/>
                                        <p:tgtEl>
                                          <p:spTgt spid="3">
                                            <p:txEl>
                                              <p:pRg st="2" end="2"/>
                                            </p:txEl>
                                          </p:spTgt>
                                        </p:tgtEl>
                                      </p:cBhvr>
                                    </p:animEffect>
                                  </p:childTnLst>
                                </p:cTn>
                              </p:par>
                            </p:childTnLst>
                          </p:cTn>
                        </p:par>
                      </p:childTnLst>
                    </p:cTn>
                  </p:par>
                  <p:par>
                    <p:cTn id="16" fill="hold">
                      <p:stCondLst>
                        <p:cond delay="indefinite"/>
                      </p:stCondLst>
                      <p:childTnLst>
                        <p:par>
                          <p:cTn id="17" fill="hold">
                            <p:stCondLst>
                              <p:cond delay="0"/>
                            </p:stCondLst>
                            <p:childTnLst>
                              <p:par>
                                <p:cTn id="18" presetID="53" presetClass="entr" presetSubtype="16" fill="hold" nodeType="clickEffect">
                                  <p:stCondLst>
                                    <p:cond delay="0"/>
                                  </p:stCondLst>
                                  <p:childTnLst>
                                    <p:set>
                                      <p:cBhvr>
                                        <p:cTn id="19" dur="1" fill="hold">
                                          <p:stCondLst>
                                            <p:cond delay="0"/>
                                          </p:stCondLst>
                                        </p:cTn>
                                        <p:tgtEl>
                                          <p:spTgt spid="3">
                                            <p:txEl>
                                              <p:pRg st="3" end="3"/>
                                            </p:txEl>
                                          </p:spTgt>
                                        </p:tgtEl>
                                        <p:attrNameLst>
                                          <p:attrName>style.visibility</p:attrName>
                                        </p:attrNameLst>
                                      </p:cBhvr>
                                      <p:to>
                                        <p:strVal val="visible"/>
                                      </p:to>
                                    </p:set>
                                    <p:anim calcmode="lin" valueType="num">
                                      <p:cBhvr>
                                        <p:cTn id="20" dur="500" fill="hold"/>
                                        <p:tgtEl>
                                          <p:spTgt spid="3">
                                            <p:txEl>
                                              <p:pRg st="3" end="3"/>
                                            </p:txEl>
                                          </p:spTgt>
                                        </p:tgtEl>
                                        <p:attrNameLst>
                                          <p:attrName>ppt_w</p:attrName>
                                        </p:attrNameLst>
                                      </p:cBhvr>
                                      <p:tavLst>
                                        <p:tav tm="0">
                                          <p:val>
                                            <p:fltVal val="0"/>
                                          </p:val>
                                        </p:tav>
                                        <p:tav tm="100000">
                                          <p:val>
                                            <p:strVal val="#ppt_w"/>
                                          </p:val>
                                        </p:tav>
                                      </p:tavLst>
                                    </p:anim>
                                    <p:anim calcmode="lin" valueType="num">
                                      <p:cBhvr>
                                        <p:cTn id="21" dur="500" fill="hold"/>
                                        <p:tgtEl>
                                          <p:spTgt spid="3">
                                            <p:txEl>
                                              <p:pRg st="3" end="3"/>
                                            </p:txEl>
                                          </p:spTgt>
                                        </p:tgtEl>
                                        <p:attrNameLst>
                                          <p:attrName>ppt_h</p:attrName>
                                        </p:attrNameLst>
                                      </p:cBhvr>
                                      <p:tavLst>
                                        <p:tav tm="0">
                                          <p:val>
                                            <p:fltVal val="0"/>
                                          </p:val>
                                        </p:tav>
                                        <p:tav tm="100000">
                                          <p:val>
                                            <p:strVal val="#ppt_h"/>
                                          </p:val>
                                        </p:tav>
                                      </p:tavLst>
                                    </p:anim>
                                    <p:animEffect transition="in" filter="fade">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On Your Feet for Fractions!</a:t>
            </a:r>
            <a:endParaRPr lang="en-CA" dirty="0"/>
          </a:p>
        </p:txBody>
      </p:sp>
      <p:sp>
        <p:nvSpPr>
          <p:cNvPr id="3" name="Content Placeholder 2"/>
          <p:cNvSpPr>
            <a:spLocks noGrp="1"/>
          </p:cNvSpPr>
          <p:nvPr>
            <p:ph idx="1"/>
          </p:nvPr>
        </p:nvSpPr>
        <p:spPr/>
        <p:txBody>
          <a:bodyPr/>
          <a:lstStyle/>
          <a:p>
            <a:r>
              <a:rPr lang="en-CA" dirty="0" smtClean="0"/>
              <a:t>Now, find one or more </a:t>
            </a:r>
            <a:r>
              <a:rPr lang="en-CA" dirty="0" err="1" smtClean="0"/>
              <a:t>campppers</a:t>
            </a:r>
            <a:r>
              <a:rPr lang="en-CA" dirty="0" smtClean="0"/>
              <a:t> who would make you whole!</a:t>
            </a:r>
          </a:p>
          <a:p>
            <a:endParaRPr lang="en-CA" dirty="0"/>
          </a:p>
          <a:p>
            <a:pPr marL="39688" indent="0">
              <a:buNone/>
            </a:pPr>
            <a:endParaRPr lang="en-CA" dirty="0"/>
          </a:p>
        </p:txBody>
      </p:sp>
      <p:sp>
        <p:nvSpPr>
          <p:cNvPr id="4" name="Slide Number Placeholder 3"/>
          <p:cNvSpPr>
            <a:spLocks noGrp="1"/>
          </p:cNvSpPr>
          <p:nvPr>
            <p:ph type="sldNum" sz="quarter" idx="10"/>
          </p:nvPr>
        </p:nvSpPr>
        <p:spPr/>
        <p:txBody>
          <a:bodyPr/>
          <a:lstStyle/>
          <a:p>
            <a:pPr>
              <a:defRPr/>
            </a:pPr>
            <a:fld id="{406E2091-B88B-42B0-925B-ABF352164A41}" type="slidenum">
              <a:rPr lang="en-US" smtClean="0"/>
              <a:pPr>
                <a:defRPr/>
              </a:pPr>
              <a:t>5</a:t>
            </a:fld>
            <a:endParaRPr lang="en-US"/>
          </a:p>
        </p:txBody>
      </p:sp>
    </p:spTree>
    <p:extLst>
      <p:ext uri="{BB962C8B-B14F-4D97-AF65-F5344CB8AC3E}">
        <p14:creationId xmlns:p14="http://schemas.microsoft.com/office/powerpoint/2010/main" val="3604372949"/>
      </p:ext>
    </p:extLst>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6"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down)">
                                      <p:cBhvr>
                                        <p:cTn id="7" dur="580">
                                          <p:stCondLst>
                                            <p:cond delay="0"/>
                                          </p:stCondLst>
                                        </p:cTn>
                                        <p:tgtEl>
                                          <p:spTgt spid="3">
                                            <p:txEl>
                                              <p:pRg st="0" end="0"/>
                                            </p:txEl>
                                          </p:spTgt>
                                        </p:tgtEl>
                                      </p:cBhvr>
                                    </p:animEffect>
                                    <p:anim calcmode="lin" valueType="num">
                                      <p:cBhvr>
                                        <p:cTn id="8" dur="1822" tmFilter="0,0; 0.14,0.36; 0.43,0.73; 0.71,0.91; 1.0,1.0">
                                          <p:stCondLst>
                                            <p:cond delay="0"/>
                                          </p:stCondLst>
                                        </p:cTn>
                                        <p:tgtEl>
                                          <p:spTgt spid="3">
                                            <p:txEl>
                                              <p:pRg st="0" end="0"/>
                                            </p:txEl>
                                          </p:spTgt>
                                        </p:tgtEl>
                                        <p:attrNameLst>
                                          <p:attrName>ppt_x</p:attrName>
                                        </p:attrNameLst>
                                      </p:cBhvr>
                                      <p:tavLst>
                                        <p:tav tm="0">
                                          <p:val>
                                            <p:strVal val="#ppt_x-0.25"/>
                                          </p:val>
                                        </p:tav>
                                        <p:tav tm="100000">
                                          <p:val>
                                            <p:strVal val="#ppt_x"/>
                                          </p:val>
                                        </p:tav>
                                      </p:tavLst>
                                    </p:anim>
                                    <p:anim calcmode="lin" valueType="num">
                                      <p:cBhvr>
                                        <p:cTn id="9" dur="664" tmFilter="0.0,0.0; 0.25,0.07; 0.50,0.2; 0.75,0.467; 1.0,1.0">
                                          <p:stCondLst>
                                            <p:cond delay="0"/>
                                          </p:stCondLst>
                                        </p:cTn>
                                        <p:tgtEl>
                                          <p:spTgt spid="3">
                                            <p:txEl>
                                              <p:pRg st="0" end="0"/>
                                            </p:txEl>
                                          </p:spTgt>
                                        </p:tgtEl>
                                        <p:attrNameLst>
                                          <p:attrName>ppt_y</p:attrName>
                                        </p:attrNameLst>
                                      </p:cBhvr>
                                      <p:tavLst>
                                        <p:tav tm="0" fmla="#ppt_y-sin(pi*$)/3">
                                          <p:val>
                                            <p:fltVal val="0.5"/>
                                          </p:val>
                                        </p:tav>
                                        <p:tav tm="100000">
                                          <p:val>
                                            <p:fltVal val="1"/>
                                          </p:val>
                                        </p:tav>
                                      </p:tavLst>
                                    </p:anim>
                                    <p:anim calcmode="lin" valueType="num">
                                      <p:cBhvr>
                                        <p:cTn id="10" dur="664" tmFilter="0, 0; 0.125,0.2665; 0.25,0.4; 0.375,0.465; 0.5,0.5;  0.625,0.535; 0.75,0.6; 0.875,0.7335; 1,1">
                                          <p:stCondLst>
                                            <p:cond delay="664"/>
                                          </p:stCondLst>
                                        </p:cTn>
                                        <p:tgtEl>
                                          <p:spTgt spid="3">
                                            <p:txEl>
                                              <p:pRg st="0" end="0"/>
                                            </p:txEl>
                                          </p:spTgt>
                                        </p:tgtEl>
                                        <p:attrNameLst>
                                          <p:attrName>ppt_y</p:attrName>
                                        </p:attrNameLst>
                                      </p:cBhvr>
                                      <p:tavLst>
                                        <p:tav tm="0" fmla="#ppt_y-sin(pi*$)/9">
                                          <p:val>
                                            <p:fltVal val="0"/>
                                          </p:val>
                                        </p:tav>
                                        <p:tav tm="100000">
                                          <p:val>
                                            <p:fltVal val="1"/>
                                          </p:val>
                                        </p:tav>
                                      </p:tavLst>
                                    </p:anim>
                                    <p:anim calcmode="lin" valueType="num">
                                      <p:cBhvr>
                                        <p:cTn id="11" dur="332" tmFilter="0, 0; 0.125,0.2665; 0.25,0.4; 0.375,0.465; 0.5,0.5;  0.625,0.535; 0.75,0.6; 0.875,0.7335; 1,1">
                                          <p:stCondLst>
                                            <p:cond delay="1324"/>
                                          </p:stCondLst>
                                        </p:cTn>
                                        <p:tgtEl>
                                          <p:spTgt spid="3">
                                            <p:txEl>
                                              <p:pRg st="0" end="0"/>
                                            </p:txEl>
                                          </p:spTgt>
                                        </p:tgtEl>
                                        <p:attrNameLst>
                                          <p:attrName>ppt_y</p:attrName>
                                        </p:attrNameLst>
                                      </p:cBhvr>
                                      <p:tavLst>
                                        <p:tav tm="0" fmla="#ppt_y-sin(pi*$)/27">
                                          <p:val>
                                            <p:fltVal val="0"/>
                                          </p:val>
                                        </p:tav>
                                        <p:tav tm="100000">
                                          <p:val>
                                            <p:fltVal val="1"/>
                                          </p:val>
                                        </p:tav>
                                      </p:tavLst>
                                    </p:anim>
                                    <p:anim calcmode="lin" valueType="num">
                                      <p:cBhvr>
                                        <p:cTn id="12" dur="164" tmFilter="0, 0; 0.125,0.2665; 0.25,0.4; 0.375,0.465; 0.5,0.5;  0.625,0.535; 0.75,0.6; 0.875,0.7335; 1,1">
                                          <p:stCondLst>
                                            <p:cond delay="1656"/>
                                          </p:stCondLst>
                                        </p:cTn>
                                        <p:tgtEl>
                                          <p:spTgt spid="3">
                                            <p:txEl>
                                              <p:pRg st="0" end="0"/>
                                            </p:txEl>
                                          </p:spTgt>
                                        </p:tgtEl>
                                        <p:attrNameLst>
                                          <p:attrName>ppt_y</p:attrName>
                                        </p:attrNameLst>
                                      </p:cBhvr>
                                      <p:tavLst>
                                        <p:tav tm="0" fmla="#ppt_y-sin(pi*$)/81">
                                          <p:val>
                                            <p:fltVal val="0"/>
                                          </p:val>
                                        </p:tav>
                                        <p:tav tm="100000">
                                          <p:val>
                                            <p:fltVal val="1"/>
                                          </p:val>
                                        </p:tav>
                                      </p:tavLst>
                                    </p:anim>
                                    <p:animScale>
                                      <p:cBhvr>
                                        <p:cTn id="13" dur="26">
                                          <p:stCondLst>
                                            <p:cond delay="650"/>
                                          </p:stCondLst>
                                        </p:cTn>
                                        <p:tgtEl>
                                          <p:spTgt spid="3">
                                            <p:txEl>
                                              <p:pRg st="0" end="0"/>
                                            </p:txEl>
                                          </p:spTgt>
                                        </p:tgtEl>
                                      </p:cBhvr>
                                      <p:to x="100000" y="60000"/>
                                    </p:animScale>
                                    <p:animScale>
                                      <p:cBhvr>
                                        <p:cTn id="14" dur="166" decel="50000">
                                          <p:stCondLst>
                                            <p:cond delay="676"/>
                                          </p:stCondLst>
                                        </p:cTn>
                                        <p:tgtEl>
                                          <p:spTgt spid="3">
                                            <p:txEl>
                                              <p:pRg st="0" end="0"/>
                                            </p:txEl>
                                          </p:spTgt>
                                        </p:tgtEl>
                                      </p:cBhvr>
                                      <p:to x="100000" y="100000"/>
                                    </p:animScale>
                                    <p:animScale>
                                      <p:cBhvr>
                                        <p:cTn id="15" dur="26">
                                          <p:stCondLst>
                                            <p:cond delay="1312"/>
                                          </p:stCondLst>
                                        </p:cTn>
                                        <p:tgtEl>
                                          <p:spTgt spid="3">
                                            <p:txEl>
                                              <p:pRg st="0" end="0"/>
                                            </p:txEl>
                                          </p:spTgt>
                                        </p:tgtEl>
                                      </p:cBhvr>
                                      <p:to x="100000" y="80000"/>
                                    </p:animScale>
                                    <p:animScale>
                                      <p:cBhvr>
                                        <p:cTn id="16" dur="166" decel="50000">
                                          <p:stCondLst>
                                            <p:cond delay="1338"/>
                                          </p:stCondLst>
                                        </p:cTn>
                                        <p:tgtEl>
                                          <p:spTgt spid="3">
                                            <p:txEl>
                                              <p:pRg st="0" end="0"/>
                                            </p:txEl>
                                          </p:spTgt>
                                        </p:tgtEl>
                                      </p:cBhvr>
                                      <p:to x="100000" y="100000"/>
                                    </p:animScale>
                                    <p:animScale>
                                      <p:cBhvr>
                                        <p:cTn id="17" dur="26">
                                          <p:stCondLst>
                                            <p:cond delay="1642"/>
                                          </p:stCondLst>
                                        </p:cTn>
                                        <p:tgtEl>
                                          <p:spTgt spid="3">
                                            <p:txEl>
                                              <p:pRg st="0" end="0"/>
                                            </p:txEl>
                                          </p:spTgt>
                                        </p:tgtEl>
                                      </p:cBhvr>
                                      <p:to x="100000" y="90000"/>
                                    </p:animScale>
                                    <p:animScale>
                                      <p:cBhvr>
                                        <p:cTn id="18" dur="166" decel="50000">
                                          <p:stCondLst>
                                            <p:cond delay="1668"/>
                                          </p:stCondLst>
                                        </p:cTn>
                                        <p:tgtEl>
                                          <p:spTgt spid="3">
                                            <p:txEl>
                                              <p:pRg st="0" end="0"/>
                                            </p:txEl>
                                          </p:spTgt>
                                        </p:tgtEl>
                                      </p:cBhvr>
                                      <p:to x="100000" y="100000"/>
                                    </p:animScale>
                                    <p:animScale>
                                      <p:cBhvr>
                                        <p:cTn id="19" dur="26">
                                          <p:stCondLst>
                                            <p:cond delay="1808"/>
                                          </p:stCondLst>
                                        </p:cTn>
                                        <p:tgtEl>
                                          <p:spTgt spid="3">
                                            <p:txEl>
                                              <p:pRg st="0" end="0"/>
                                            </p:txEl>
                                          </p:spTgt>
                                        </p:tgtEl>
                                      </p:cBhvr>
                                      <p:to x="100000" y="95000"/>
                                    </p:animScale>
                                    <p:animScale>
                                      <p:cBhvr>
                                        <p:cTn id="20" dur="166" decel="50000">
                                          <p:stCondLst>
                                            <p:cond delay="1834"/>
                                          </p:stCondLst>
                                        </p:cTn>
                                        <p:tgtEl>
                                          <p:spTgt spid="3">
                                            <p:txEl>
                                              <p:pRg st="0" end="0"/>
                                            </p:txEl>
                                          </p:spTgt>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Treasure Box</a:t>
            </a:r>
            <a:endParaRPr lang="en-US" dirty="0"/>
          </a:p>
        </p:txBody>
      </p:sp>
      <p:sp>
        <p:nvSpPr>
          <p:cNvPr id="3" name="Content Placeholder 2"/>
          <p:cNvSpPr>
            <a:spLocks noGrp="1"/>
          </p:cNvSpPr>
          <p:nvPr>
            <p:ph idx="1"/>
          </p:nvPr>
        </p:nvSpPr>
        <p:spPr>
          <a:xfrm>
            <a:off x="457200" y="1600200"/>
            <a:ext cx="8229600" cy="3124200"/>
          </a:xfrm>
        </p:spPr>
        <p:txBody>
          <a:bodyPr/>
          <a:lstStyle/>
          <a:p>
            <a:r>
              <a:rPr lang="en-US" dirty="0" smtClean="0"/>
              <a:t>Look in your treasure box.  Pull out evidence of your biggest “AHA” of the week.  Share how you are going to use this as you move forward with others at your table.</a:t>
            </a:r>
          </a:p>
        </p:txBody>
      </p:sp>
      <p:sp>
        <p:nvSpPr>
          <p:cNvPr id="4" name="Slide Number Placeholder 3"/>
          <p:cNvSpPr>
            <a:spLocks noGrp="1"/>
          </p:cNvSpPr>
          <p:nvPr>
            <p:ph type="sldNum" sz="quarter" idx="10"/>
          </p:nvPr>
        </p:nvSpPr>
        <p:spPr/>
        <p:txBody>
          <a:bodyPr/>
          <a:lstStyle/>
          <a:p>
            <a:pPr>
              <a:defRPr/>
            </a:pPr>
            <a:fld id="{406E2091-B88B-42B0-925B-ABF352164A41}" type="slidenum">
              <a:rPr lang="en-US" smtClean="0"/>
              <a:pPr>
                <a:defRPr/>
              </a:pPr>
              <a:t>6</a:t>
            </a:fld>
            <a:endParaRPr lang="en-US"/>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Reality Check</a:t>
            </a:r>
            <a:endParaRPr lang="en-US" dirty="0"/>
          </a:p>
        </p:txBody>
      </p:sp>
      <p:sp>
        <p:nvSpPr>
          <p:cNvPr id="3" name="Content Placeholder 2"/>
          <p:cNvSpPr>
            <a:spLocks noGrp="1"/>
          </p:cNvSpPr>
          <p:nvPr>
            <p:ph idx="1"/>
          </p:nvPr>
        </p:nvSpPr>
        <p:spPr>
          <a:xfrm>
            <a:off x="457200" y="1600200"/>
            <a:ext cx="8229600" cy="1828800"/>
          </a:xfrm>
        </p:spPr>
        <p:txBody>
          <a:bodyPr/>
          <a:lstStyle/>
          <a:p>
            <a:r>
              <a:rPr lang="en-US" dirty="0" smtClean="0"/>
              <a:t>What obstacles might get in your way?  </a:t>
            </a:r>
          </a:p>
          <a:p>
            <a:pPr marL="39688" indent="0">
              <a:buNone/>
            </a:pPr>
            <a:endParaRPr lang="en-US" dirty="0"/>
          </a:p>
          <a:p>
            <a:pPr marL="39688" indent="0">
              <a:buNone/>
            </a:pPr>
            <a:endParaRPr lang="en-US" dirty="0" smtClean="0"/>
          </a:p>
          <a:p>
            <a:pPr>
              <a:buNone/>
            </a:pPr>
            <a:endParaRPr lang="en-US" dirty="0"/>
          </a:p>
        </p:txBody>
      </p:sp>
      <p:sp>
        <p:nvSpPr>
          <p:cNvPr id="4" name="Slide Number Placeholder 3"/>
          <p:cNvSpPr>
            <a:spLocks noGrp="1"/>
          </p:cNvSpPr>
          <p:nvPr>
            <p:ph type="sldNum" sz="quarter" idx="10"/>
          </p:nvPr>
        </p:nvSpPr>
        <p:spPr/>
        <p:txBody>
          <a:bodyPr/>
          <a:lstStyle/>
          <a:p>
            <a:pPr>
              <a:defRPr/>
            </a:pPr>
            <a:fld id="{406E2091-B88B-42B0-925B-ABF352164A41}" type="slidenum">
              <a:rPr lang="en-US" smtClean="0"/>
              <a:pPr>
                <a:defRPr/>
              </a:pPr>
              <a:t>7</a:t>
            </a:fld>
            <a:endParaRPr lang="en-US"/>
          </a:p>
        </p:txBody>
      </p:sp>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Resource Sharing</a:t>
            </a:r>
            <a:endParaRPr lang="en-CA" dirty="0"/>
          </a:p>
        </p:txBody>
      </p:sp>
      <p:sp>
        <p:nvSpPr>
          <p:cNvPr id="3" name="Content Placeholder 2"/>
          <p:cNvSpPr>
            <a:spLocks noGrp="1"/>
          </p:cNvSpPr>
          <p:nvPr>
            <p:ph idx="1"/>
          </p:nvPr>
        </p:nvSpPr>
        <p:spPr/>
        <p:txBody>
          <a:bodyPr/>
          <a:lstStyle/>
          <a:p>
            <a:r>
              <a:rPr lang="en-CA" dirty="0" smtClean="0"/>
              <a:t>Sandy’s fraction circles</a:t>
            </a:r>
          </a:p>
          <a:p>
            <a:r>
              <a:rPr lang="en-CA" dirty="0" smtClean="0"/>
              <a:t>WINS and </a:t>
            </a:r>
            <a:r>
              <a:rPr lang="en-CA" dirty="0" err="1" smtClean="0"/>
              <a:t>ePractice</a:t>
            </a:r>
            <a:r>
              <a:rPr lang="en-CA" dirty="0" smtClean="0"/>
              <a:t> with Cathy</a:t>
            </a:r>
          </a:p>
          <a:p>
            <a:r>
              <a:rPr lang="en-CA" dirty="0" smtClean="0"/>
              <a:t>Greg’s audio formative assessment</a:t>
            </a:r>
          </a:p>
          <a:p>
            <a:r>
              <a:rPr lang="en-CA" dirty="0" smtClean="0"/>
              <a:t>“Entrance” card</a:t>
            </a:r>
          </a:p>
          <a:p>
            <a:r>
              <a:rPr lang="en-CA" dirty="0" smtClean="0"/>
              <a:t>…</a:t>
            </a:r>
            <a:endParaRPr lang="en-CA" dirty="0"/>
          </a:p>
        </p:txBody>
      </p:sp>
      <p:sp>
        <p:nvSpPr>
          <p:cNvPr id="4" name="Slide Number Placeholder 3"/>
          <p:cNvSpPr>
            <a:spLocks noGrp="1"/>
          </p:cNvSpPr>
          <p:nvPr>
            <p:ph type="sldNum" sz="quarter" idx="10"/>
          </p:nvPr>
        </p:nvSpPr>
        <p:spPr/>
        <p:txBody>
          <a:bodyPr/>
          <a:lstStyle/>
          <a:p>
            <a:pPr>
              <a:defRPr/>
            </a:pPr>
            <a:fld id="{406E2091-B88B-42B0-925B-ABF352164A41}" type="slidenum">
              <a:rPr lang="en-US" smtClean="0"/>
              <a:pPr>
                <a:defRPr/>
              </a:pPr>
              <a:t>8</a:t>
            </a:fld>
            <a:endParaRPr lang="en-US"/>
          </a:p>
        </p:txBody>
      </p:sp>
    </p:spTree>
    <p:extLst>
      <p:ext uri="{BB962C8B-B14F-4D97-AF65-F5344CB8AC3E}">
        <p14:creationId xmlns:p14="http://schemas.microsoft.com/office/powerpoint/2010/main" val="1246172419"/>
      </p:ext>
    </p:extLst>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 long, farewell…</a:t>
            </a:r>
            <a:endParaRPr lang="en-US" dirty="0"/>
          </a:p>
        </p:txBody>
      </p:sp>
      <p:sp>
        <p:nvSpPr>
          <p:cNvPr id="3" name="Content Placeholder 2"/>
          <p:cNvSpPr>
            <a:spLocks noGrp="1"/>
          </p:cNvSpPr>
          <p:nvPr>
            <p:ph idx="1"/>
          </p:nvPr>
        </p:nvSpPr>
        <p:spPr/>
        <p:txBody>
          <a:bodyPr/>
          <a:lstStyle/>
          <a:p>
            <a:pPr marL="39688" indent="0">
              <a:buNone/>
            </a:pPr>
            <a:endParaRPr lang="en-US" dirty="0" smtClean="0"/>
          </a:p>
          <a:p>
            <a:pPr marL="39688" indent="0">
              <a:buNone/>
            </a:pPr>
            <a:r>
              <a:rPr lang="en-US" dirty="0" smtClean="0"/>
              <a:t>Keep in touch</a:t>
            </a:r>
            <a:r>
              <a:rPr lang="en-US" dirty="0" smtClean="0"/>
              <a:t>…</a:t>
            </a:r>
            <a:endParaRPr lang="en-US" dirty="0" smtClean="0">
              <a:hlinkClick r:id="rId2"/>
            </a:endParaRPr>
          </a:p>
          <a:p>
            <a:pPr marL="39688" indent="0">
              <a:buNone/>
            </a:pPr>
            <a:r>
              <a:rPr lang="en-US" dirty="0" smtClean="0">
                <a:hlinkClick r:id="rId2"/>
              </a:rPr>
              <a:t>cchaput@wellingtoncdsb.ca</a:t>
            </a:r>
            <a:endParaRPr lang="en-US" dirty="0" smtClean="0"/>
          </a:p>
          <a:p>
            <a:pPr marL="39688" indent="0">
              <a:buNone/>
            </a:pPr>
            <a:r>
              <a:rPr lang="en-US" dirty="0">
                <a:hlinkClick r:id="rId3"/>
              </a:rPr>
              <a:t>s</a:t>
            </a:r>
            <a:r>
              <a:rPr lang="en-US" dirty="0" smtClean="0">
                <a:hlinkClick r:id="rId3"/>
              </a:rPr>
              <a:t>andy.dilena@eqao.com</a:t>
            </a:r>
            <a:endParaRPr lang="en-US" dirty="0" smtClean="0"/>
          </a:p>
          <a:p>
            <a:pPr marL="39688" indent="0">
              <a:buNone/>
            </a:pPr>
            <a:endParaRPr lang="en-US" dirty="0" smtClean="0"/>
          </a:p>
          <a:p>
            <a:pPr>
              <a:buNone/>
            </a:pPr>
            <a:endParaRPr lang="en-US" dirty="0"/>
          </a:p>
        </p:txBody>
      </p:sp>
      <p:sp>
        <p:nvSpPr>
          <p:cNvPr id="4" name="Slide Number Placeholder 3"/>
          <p:cNvSpPr>
            <a:spLocks noGrp="1"/>
          </p:cNvSpPr>
          <p:nvPr>
            <p:ph type="sldNum" sz="quarter" idx="10"/>
          </p:nvPr>
        </p:nvSpPr>
        <p:spPr/>
        <p:txBody>
          <a:bodyPr/>
          <a:lstStyle/>
          <a:p>
            <a:pPr>
              <a:defRPr/>
            </a:pPr>
            <a:fld id="{406E2091-B88B-42B0-925B-ABF352164A41}" type="slidenum">
              <a:rPr lang="en-US" smtClean="0"/>
              <a:pPr>
                <a:defRPr/>
              </a:pPr>
              <a:t>9</a:t>
            </a:fld>
            <a:endParaRPr lang="en-US"/>
          </a:p>
        </p:txBody>
      </p:sp>
    </p:spTree>
  </p:cSld>
  <p:clrMapOvr>
    <a:masterClrMapping/>
  </p:clrMapOvr>
  <p:transition/>
  <p:timing>
    <p:tnLst>
      <p:par>
        <p:cTn id="1" dur="indefinite" restart="never" nodeType="tmRoot"/>
      </p:par>
    </p:tnLst>
  </p:timing>
</p:sld>
</file>

<file path=ppt/tags/tag1.xml><?xml version="1.0" encoding="utf-8"?>
<p:tagLst xmlns:a="http://schemas.openxmlformats.org/drawingml/2006/main" xmlns:r="http://schemas.openxmlformats.org/officeDocument/2006/relationships" xmlns:p="http://schemas.openxmlformats.org/presentationml/2006/main">
  <p:tag name="MMPROD_NEXTUNIQUEID" val="10008"/>
  <p:tag name="MMPROD_UIDATA" val="&lt;database version=&quot;6.0&quot;&gt;&lt;object type=&quot;1&quot; unique_id=&quot;10001&quot;&gt;&lt;object type=&quot;8&quot; unique_id=&quot;10002&quot;&gt;&lt;/object&gt;&lt;object type=&quot;2&quot; unique_id=&quot;10003&quot;&gt;&lt;object type=&quot;3&quot; unique_id=&quot;10004&quot;&gt;&lt;property id=&quot;20148&quot; value=&quot;5&quot;/&gt;&lt;property id=&quot;20300&quot; value=&quot;Slide 1 - &amp;quot;Math CAMPPP 2011&amp;quot;&quot;/&gt;&lt;property id=&quot;20307&quot; value=&quot;256&quot;/&gt;&lt;/object&gt;&lt;object type=&quot;3&quot; unique_id=&quot;10005&quot;&gt;&lt;property id=&quot;20148&quot; value=&quot;5&quot;/&gt;&lt;property id=&quot;20300&quot; value=&quot;Slide 2&quot;/&gt;&lt;property id=&quot;20307&quot; value=&quot;262&quot;/&gt;&lt;/object&gt;&lt;object type=&quot;3&quot; unique_id=&quot;10006&quot;&gt;&lt;property id=&quot;20148&quot; value=&quot;5&quot;/&gt;&lt;property id=&quot;20300&quot; value=&quot;Slide 3&quot;/&gt;&lt;property id=&quot;20307&quot; value=&quot;263&quot;/&gt;&lt;/object&gt;&lt;object type=&quot;3&quot; unique_id=&quot;10007&quot;&gt;&lt;property id=&quot;20148&quot; value=&quot;5&quot;/&gt;&lt;property id=&quot;20300&quot; value=&quot;Slide 4&quot;/&gt;&lt;property id=&quot;20307&quot; value=&quot;264&quot;/&gt;&lt;/object&gt;&lt;/object&gt;&lt;/object&gt;&lt;/database&gt;"/>
</p:tagLst>
</file>

<file path=ppt/theme/theme1.xml><?xml version="1.0" encoding="utf-8"?>
<a:theme xmlns:a="http://schemas.openxmlformats.org/drawingml/2006/main" name="2_Default Design">
  <a:themeElements>
    <a:clrScheme name="2_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2_Default Design">
      <a:majorFont>
        <a:latin typeface="Arial"/>
        <a:ea typeface="ヒラギノ角ゴ ProN W3"/>
        <a:cs typeface="ヒラギノ角ゴ ProN W3"/>
      </a:majorFont>
      <a:minorFont>
        <a:latin typeface="Arial"/>
        <a:ea typeface="ヒラギノ角ゴ ProN W3"/>
        <a:cs typeface="ヒラギノ角ゴ ProN W3"/>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BBE0E3"/>
        </a:solidFill>
        <a:ln w="9525"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Arial" charset="0"/>
            <a:ea typeface="ヒラギノ角ゴ ProN W3" charset="0"/>
            <a:cs typeface="ヒラギノ角ゴ ProN W3" charset="0"/>
            <a:sym typeface="Arial" charset="0"/>
          </a:defRPr>
        </a:defPPr>
      </a:lstStyle>
    </a:spDef>
    <a:lnDef>
      <a:spPr bwMode="auto">
        <a:xfrm>
          <a:off x="0" y="0"/>
          <a:ext cx="1" cy="1"/>
        </a:xfrm>
        <a:custGeom>
          <a:avLst/>
          <a:gdLst/>
          <a:ahLst/>
          <a:cxnLst/>
          <a:rect l="0" t="0" r="0" b="0"/>
          <a:pathLst/>
        </a:custGeom>
        <a:solidFill>
          <a:srgbClr val="BBE0E3"/>
        </a:solidFill>
        <a:ln w="9525"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Arial" charset="0"/>
            <a:ea typeface="ヒラギノ角ゴ ProN W3" charset="0"/>
            <a:cs typeface="ヒラギノ角ゴ ProN W3" charset="0"/>
            <a:sym typeface="Arial" charset="0"/>
          </a:defRPr>
        </a:defPPr>
      </a:lstStyle>
    </a:lnDef>
  </a:objectDefaults>
  <a:extraClrSchemeLst>
    <a:extraClrScheme>
      <a:clrScheme name="2_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724</TotalTime>
  <Pages>0</Pages>
  <Words>260</Words>
  <Characters>0</Characters>
  <Application>Microsoft Office PowerPoint</Application>
  <PresentationFormat>On-screen Show (4:3)</PresentationFormat>
  <Lines>0</Lines>
  <Paragraphs>50</Paragraphs>
  <Slides>9</Slides>
  <Notes>2</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2_Default Design</vt:lpstr>
      <vt:lpstr>Math CAMPPP 2012</vt:lpstr>
      <vt:lpstr>Minds On: Re-Acquaintance</vt:lpstr>
      <vt:lpstr>Minds On: On Your Feet for Fractions!</vt:lpstr>
      <vt:lpstr>On Your Feet for Fractions!</vt:lpstr>
      <vt:lpstr>On Your Feet for Fractions!</vt:lpstr>
      <vt:lpstr>Treasure Box</vt:lpstr>
      <vt:lpstr>Reality Check</vt:lpstr>
      <vt:lpstr>Resource Sharing</vt:lpstr>
      <vt:lpstr>So long, farewell…</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&lt;Title&gt;</dc:title>
  <dc:creator>CSC</dc:creator>
  <cp:lastModifiedBy>cchaput</cp:lastModifiedBy>
  <cp:revision>34</cp:revision>
  <dcterms:modified xsi:type="dcterms:W3CDTF">2012-08-24T19:49:07Z</dcterms:modified>
</cp:coreProperties>
</file>